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81"/>
  </p:notesMasterIdLst>
  <p:sldIdLst>
    <p:sldId id="256" r:id="rId2"/>
    <p:sldId id="258" r:id="rId3"/>
    <p:sldId id="257" r:id="rId4"/>
    <p:sldId id="263" r:id="rId5"/>
    <p:sldId id="259" r:id="rId6"/>
    <p:sldId id="260" r:id="rId7"/>
    <p:sldId id="261" r:id="rId8"/>
    <p:sldId id="327" r:id="rId9"/>
    <p:sldId id="357" r:id="rId10"/>
    <p:sldId id="358" r:id="rId11"/>
    <p:sldId id="360" r:id="rId12"/>
    <p:sldId id="361" r:id="rId13"/>
    <p:sldId id="262" r:id="rId14"/>
    <p:sldId id="362" r:id="rId15"/>
    <p:sldId id="363" r:id="rId16"/>
    <p:sldId id="364" r:id="rId17"/>
    <p:sldId id="365" r:id="rId18"/>
    <p:sldId id="366" r:id="rId19"/>
    <p:sldId id="367" r:id="rId20"/>
    <p:sldId id="356" r:id="rId21"/>
    <p:sldId id="368" r:id="rId22"/>
    <p:sldId id="369" r:id="rId23"/>
    <p:sldId id="294" r:id="rId24"/>
    <p:sldId id="264" r:id="rId25"/>
    <p:sldId id="293" r:id="rId26"/>
    <p:sldId id="370" r:id="rId27"/>
    <p:sldId id="265" r:id="rId28"/>
    <p:sldId id="295" r:id="rId29"/>
    <p:sldId id="296" r:id="rId30"/>
    <p:sldId id="297" r:id="rId31"/>
    <p:sldId id="299" r:id="rId32"/>
    <p:sldId id="300" r:id="rId33"/>
    <p:sldId id="302" r:id="rId34"/>
    <p:sldId id="303" r:id="rId35"/>
    <p:sldId id="304" r:id="rId36"/>
    <p:sldId id="305" r:id="rId37"/>
    <p:sldId id="308" r:id="rId38"/>
    <p:sldId id="307" r:id="rId39"/>
    <p:sldId id="309" r:id="rId40"/>
    <p:sldId id="311" r:id="rId41"/>
    <p:sldId id="310" r:id="rId42"/>
    <p:sldId id="313" r:id="rId43"/>
    <p:sldId id="315" r:id="rId44"/>
    <p:sldId id="316" r:id="rId45"/>
    <p:sldId id="319" r:id="rId46"/>
    <p:sldId id="317" r:id="rId47"/>
    <p:sldId id="318" r:id="rId48"/>
    <p:sldId id="320" r:id="rId49"/>
    <p:sldId id="321" r:id="rId50"/>
    <p:sldId id="323" r:id="rId51"/>
    <p:sldId id="324" r:id="rId52"/>
    <p:sldId id="325" r:id="rId53"/>
    <p:sldId id="326" r:id="rId54"/>
    <p:sldId id="328" r:id="rId55"/>
    <p:sldId id="330" r:id="rId56"/>
    <p:sldId id="342" r:id="rId57"/>
    <p:sldId id="331" r:id="rId58"/>
    <p:sldId id="333" r:id="rId59"/>
    <p:sldId id="332" r:id="rId60"/>
    <p:sldId id="334" r:id="rId61"/>
    <p:sldId id="335" r:id="rId62"/>
    <p:sldId id="336" r:id="rId63"/>
    <p:sldId id="337" r:id="rId64"/>
    <p:sldId id="338" r:id="rId65"/>
    <p:sldId id="339" r:id="rId66"/>
    <p:sldId id="341" r:id="rId67"/>
    <p:sldId id="340" r:id="rId68"/>
    <p:sldId id="343" r:id="rId69"/>
    <p:sldId id="352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3" r:id="rId79"/>
    <p:sldId id="354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1F1F1F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5"/>
    <p:restoredTop sz="95694"/>
  </p:normalViewPr>
  <p:slideViewPr>
    <p:cSldViewPr snapToGrid="0" snapToObjects="1" showGuides="1">
      <p:cViewPr>
        <p:scale>
          <a:sx n="109" d="100"/>
          <a:sy n="109" d="100"/>
        </p:scale>
        <p:origin x="128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C727B-68B7-6148-93A0-F6B6EA8E8875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3F7D6-CB3D-674B-937F-620C52CD6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9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ED15D482-1BD1-954E-B95B-0ED11A3CEC69}"/>
              </a:ext>
            </a:extLst>
          </p:cNvPr>
          <p:cNvSpPr/>
          <p:nvPr/>
        </p:nvSpPr>
        <p:spPr>
          <a:xfrm>
            <a:off x="3066460" y="0"/>
            <a:ext cx="9141306" cy="6857984"/>
          </a:xfrm>
          <a:custGeom>
            <a:avLst/>
            <a:gdLst>
              <a:gd name="connsiteX0" fmla="*/ 0 w 9141306"/>
              <a:gd name="connsiteY0" fmla="*/ 0 h 6857984"/>
              <a:gd name="connsiteX1" fmla="*/ 2220627 w 9141306"/>
              <a:gd name="connsiteY1" fmla="*/ 0 h 6857984"/>
              <a:gd name="connsiteX2" fmla="*/ 2227664 w 9141306"/>
              <a:gd name="connsiteY2" fmla="*/ 71102 h 6857984"/>
              <a:gd name="connsiteX3" fmla="*/ 5269599 w 9141306"/>
              <a:gd name="connsiteY3" fmla="*/ 4980435 h 6857984"/>
              <a:gd name="connsiteX4" fmla="*/ 5269599 w 9141306"/>
              <a:gd name="connsiteY4" fmla="*/ 0 h 6857984"/>
              <a:gd name="connsiteX5" fmla="*/ 7482942 w 9141306"/>
              <a:gd name="connsiteY5" fmla="*/ 0 h 6857984"/>
              <a:gd name="connsiteX6" fmla="*/ 7482942 w 9141306"/>
              <a:gd name="connsiteY6" fmla="*/ 2561872 h 6857984"/>
              <a:gd name="connsiteX7" fmla="*/ 9008436 w 9141306"/>
              <a:gd name="connsiteY7" fmla="*/ 1827258 h 6857984"/>
              <a:gd name="connsiteX8" fmla="*/ 9141306 w 9141306"/>
              <a:gd name="connsiteY8" fmla="*/ 1710545 h 6857984"/>
              <a:gd name="connsiteX9" fmla="*/ 9141306 w 9141306"/>
              <a:gd name="connsiteY9" fmla="*/ 5220992 h 6857984"/>
              <a:gd name="connsiteX10" fmla="*/ 9053277 w 9141306"/>
              <a:gd name="connsiteY10" fmla="*/ 5161765 h 6857984"/>
              <a:gd name="connsiteX11" fmla="*/ 7482942 w 9141306"/>
              <a:gd name="connsiteY11" fmla="*/ 4623280 h 6857984"/>
              <a:gd name="connsiteX12" fmla="*/ 7482942 w 9141306"/>
              <a:gd name="connsiteY12" fmla="*/ 6857984 h 6857984"/>
              <a:gd name="connsiteX13" fmla="*/ 3958880 w 9141306"/>
              <a:gd name="connsiteY13" fmla="*/ 6857984 h 6857984"/>
              <a:gd name="connsiteX14" fmla="*/ 3937392 w 9141306"/>
              <a:gd name="connsiteY14" fmla="*/ 6847097 h 6857984"/>
              <a:gd name="connsiteX15" fmla="*/ 53599 w 9141306"/>
              <a:gd name="connsiteY15" fmla="*/ 394338 h 68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1306" h="6857984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 w="6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43402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44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832780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714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152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588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FB19431-D058-794B-A6A3-6FEE4F734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411734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763381-1281-0249-9A01-79FCFC645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451" t="19159" r="15833" b="18806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247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678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13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428107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2B0094-7374-1447-B4A0-C505DF3D9AB6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15419FB-D116-AD4D-9B8F-5D08744243D2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id="{2E74D8B9-67DA-1642-BF65-FFF7ED4C3CE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570352A4-8702-1D40-A3E1-43DE38CDDD2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C370193D-2A48-1744-80F5-A54BE6F7A224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1875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95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0995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79208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42AFD9-B0D9-9F48-9FBE-7A2303A39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B7B02B-1E96-5149-825E-C49AE46DE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</p:spPr>
      </p:pic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78514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DE7E97-3B57-444E-9DDA-AF8AF9668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</p:spPr>
      </p:pic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AD8655-6F4D-C343-B68C-2CB526C9A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</p:spPr>
      </p:pic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154280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784317-4E14-9E45-BD90-3E44456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631780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7A204B5-5E37-484D-A82C-E52929F24C8E}"/>
              </a:ext>
            </a:extLst>
          </p:cNvPr>
          <p:cNvSpPr/>
          <p:nvPr userDrawn="1"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8B7A6387-CF78-524F-B58D-37EA14224D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3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09A53-2E31-6947-BFCA-3BE03C719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85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C5EA2F-9B8E-9E4A-9397-56D556BF4A2E}"/>
              </a:ext>
            </a:extLst>
          </p:cNvPr>
          <p:cNvGrpSpPr/>
          <p:nvPr userDrawn="1"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3D12A23-F66C-5941-9C53-C5BA35EE19F9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DBA255D-E63B-5448-AAA9-4BC659E2F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17" name="Рисунок 19">
            <a:extLst>
              <a:ext uri="{FF2B5EF4-FFF2-40B4-BE49-F238E27FC236}">
                <a16:creationId xmlns:a16="http://schemas.microsoft.com/office/drawing/2014/main" id="{922B53DB-C9B2-F34A-A752-611BB12FE5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90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A245E79-7B7F-EA4E-92DD-E3275AD11F90}"/>
              </a:ext>
            </a:extLst>
          </p:cNvPr>
          <p:cNvGrpSpPr/>
          <p:nvPr userDrawn="1"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D0B32C3F-435A-044A-8B17-E6BA245204CC}"/>
                </a:ext>
              </a:extLst>
            </p:cNvPr>
            <p:cNvSpPr/>
            <p:nvPr userDrawn="1"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15101B3-2411-884D-8A22-3A95DE105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</p:spPr>
        </p:pic>
      </p:grp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35DBADA4-9279-9147-8BE0-D1BD394E8E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22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706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DEBC4C98-18A8-234E-8CF5-8F61148FFCB6}"/>
              </a:ext>
            </a:extLst>
          </p:cNvPr>
          <p:cNvSpPr/>
          <p:nvPr userDrawn="1"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Рисунок 19">
            <a:extLst>
              <a:ext uri="{FF2B5EF4-FFF2-40B4-BE49-F238E27FC236}">
                <a16:creationId xmlns:a16="http://schemas.microsoft.com/office/drawing/2014/main" id="{CB70819A-502D-4743-B8E8-05BCCA1C84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731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1CBEB064-4653-B14D-87DB-89244E58AA29}"/>
              </a:ext>
            </a:extLst>
          </p:cNvPr>
          <p:cNvSpPr/>
          <p:nvPr userDrawn="1"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Рисунок 19">
            <a:extLst>
              <a:ext uri="{FF2B5EF4-FFF2-40B4-BE49-F238E27FC236}">
                <a16:creationId xmlns:a16="http://schemas.microsoft.com/office/drawing/2014/main" id="{DC84AAD7-4A52-184C-BF41-1C7CF89C28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987" y="795427"/>
            <a:ext cx="2428737" cy="5295377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21263 w 3165482"/>
              <a:gd name="connsiteY22" fmla="*/ 152558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4733 w 3165482"/>
              <a:gd name="connsiteY27" fmla="*/ 82460 h 6852563"/>
              <a:gd name="connsiteX28" fmla="*/ 2465155 w 3165482"/>
              <a:gd name="connsiteY28" fmla="*/ 57154 h 6852563"/>
              <a:gd name="connsiteX29" fmla="*/ 2515830 w 3165482"/>
              <a:gd name="connsiteY29" fmla="*/ 5107 h 6852563"/>
              <a:gd name="connsiteX30" fmla="*/ 2528499 w 3165482"/>
              <a:gd name="connsiteY30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65155 w 3165482"/>
              <a:gd name="connsiteY27" fmla="*/ 57154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685 h 6852563"/>
              <a:gd name="connsiteX1" fmla="*/ 2809744 w 3165482"/>
              <a:gd name="connsiteY1" fmla="*/ 4685 h 6852563"/>
              <a:gd name="connsiteX2" fmla="*/ 3002647 w 3165482"/>
              <a:gd name="connsiteY2" fmla="*/ 52177 h 6852563"/>
              <a:gd name="connsiteX3" fmla="*/ 3156698 w 3165482"/>
              <a:gd name="connsiteY3" fmla="*/ 274197 h 6852563"/>
              <a:gd name="connsiteX4" fmla="*/ 3165144 w 3165482"/>
              <a:gd name="connsiteY4" fmla="*/ 370867 h 6852563"/>
              <a:gd name="connsiteX5" fmla="*/ 3165144 w 3165482"/>
              <a:gd name="connsiteY5" fmla="*/ 6487900 h 6852563"/>
              <a:gd name="connsiteX6" fmla="*/ 3117172 w 3165482"/>
              <a:gd name="connsiteY6" fmla="*/ 6690350 h 6852563"/>
              <a:gd name="connsiteX7" fmla="*/ 2894709 w 3165482"/>
              <a:gd name="connsiteY7" fmla="*/ 6843706 h 6852563"/>
              <a:gd name="connsiteX8" fmla="*/ 2798427 w 3165482"/>
              <a:gd name="connsiteY8" fmla="*/ 6852563 h 6852563"/>
              <a:gd name="connsiteX9" fmla="*/ 365526 w 3165482"/>
              <a:gd name="connsiteY9" fmla="*/ 6852563 h 6852563"/>
              <a:gd name="connsiteX10" fmla="*/ 162826 w 3165482"/>
              <a:gd name="connsiteY10" fmla="*/ 6804819 h 6852563"/>
              <a:gd name="connsiteX11" fmla="*/ 8859 w 3165482"/>
              <a:gd name="connsiteY11" fmla="*/ 6581280 h 6852563"/>
              <a:gd name="connsiteX12" fmla="*/ 413 w 3165482"/>
              <a:gd name="connsiteY12" fmla="*/ 6483682 h 6852563"/>
              <a:gd name="connsiteX13" fmla="*/ 0 w 3165482"/>
              <a:gd name="connsiteY13" fmla="*/ 3494098 h 6852563"/>
              <a:gd name="connsiteX14" fmla="*/ 0 w 3165482"/>
              <a:gd name="connsiteY14" fmla="*/ 369924 h 6852563"/>
              <a:gd name="connsiteX15" fmla="*/ 10305 w 3165482"/>
              <a:gd name="connsiteY15" fmla="*/ 266511 h 6852563"/>
              <a:gd name="connsiteX16" fmla="*/ 47372 w 3165482"/>
              <a:gd name="connsiteY16" fmla="*/ 168417 h 6852563"/>
              <a:gd name="connsiteX17" fmla="*/ 270679 w 3165482"/>
              <a:gd name="connsiteY17" fmla="*/ 13964 h 6852563"/>
              <a:gd name="connsiteX18" fmla="*/ 365526 w 3165482"/>
              <a:gd name="connsiteY18" fmla="*/ 5529 h 6852563"/>
              <a:gd name="connsiteX19" fmla="*/ 632751 w 3165482"/>
              <a:gd name="connsiteY19" fmla="*/ 4770 h 6852563"/>
              <a:gd name="connsiteX20" fmla="*/ 648207 w 3165482"/>
              <a:gd name="connsiteY20" fmla="*/ 4770 h 6852563"/>
              <a:gd name="connsiteX21" fmla="*/ 725063 w 3165482"/>
              <a:gd name="connsiteY21" fmla="*/ 69168 h 6852563"/>
              <a:gd name="connsiteX22" fmla="*/ 750230 w 3165482"/>
              <a:gd name="connsiteY22" fmla="*/ 197754 h 6852563"/>
              <a:gd name="connsiteX23" fmla="*/ 866025 w 3165482"/>
              <a:gd name="connsiteY23" fmla="*/ 254880 h 6852563"/>
              <a:gd name="connsiteX24" fmla="*/ 916700 w 3165482"/>
              <a:gd name="connsiteY24" fmla="*/ 257579 h 6852563"/>
              <a:gd name="connsiteX25" fmla="*/ 2265327 w 3165482"/>
              <a:gd name="connsiteY25" fmla="*/ 257579 h 6852563"/>
              <a:gd name="connsiteX26" fmla="*/ 2405612 w 3165482"/>
              <a:gd name="connsiteY26" fmla="*/ 209835 h 6852563"/>
              <a:gd name="connsiteX27" fmla="*/ 2444465 w 3165482"/>
              <a:gd name="connsiteY27" fmla="*/ 69481 h 6852563"/>
              <a:gd name="connsiteX28" fmla="*/ 2515830 w 3165482"/>
              <a:gd name="connsiteY28" fmla="*/ 5107 h 6852563"/>
              <a:gd name="connsiteX29" fmla="*/ 2528499 w 3165482"/>
              <a:gd name="connsiteY29" fmla="*/ 4685 h 6852563"/>
              <a:gd name="connsiteX0" fmla="*/ 2528499 w 3165482"/>
              <a:gd name="connsiteY0" fmla="*/ 4770 h 6852648"/>
              <a:gd name="connsiteX1" fmla="*/ 2809744 w 3165482"/>
              <a:gd name="connsiteY1" fmla="*/ 4770 h 6852648"/>
              <a:gd name="connsiteX2" fmla="*/ 3002647 w 3165482"/>
              <a:gd name="connsiteY2" fmla="*/ 52262 h 6852648"/>
              <a:gd name="connsiteX3" fmla="*/ 3156698 w 3165482"/>
              <a:gd name="connsiteY3" fmla="*/ 274282 h 6852648"/>
              <a:gd name="connsiteX4" fmla="*/ 3165144 w 3165482"/>
              <a:gd name="connsiteY4" fmla="*/ 370952 h 6852648"/>
              <a:gd name="connsiteX5" fmla="*/ 3165144 w 3165482"/>
              <a:gd name="connsiteY5" fmla="*/ 6487985 h 6852648"/>
              <a:gd name="connsiteX6" fmla="*/ 3117172 w 3165482"/>
              <a:gd name="connsiteY6" fmla="*/ 6690435 h 6852648"/>
              <a:gd name="connsiteX7" fmla="*/ 2894709 w 3165482"/>
              <a:gd name="connsiteY7" fmla="*/ 6843791 h 6852648"/>
              <a:gd name="connsiteX8" fmla="*/ 2798427 w 3165482"/>
              <a:gd name="connsiteY8" fmla="*/ 6852648 h 6852648"/>
              <a:gd name="connsiteX9" fmla="*/ 365526 w 3165482"/>
              <a:gd name="connsiteY9" fmla="*/ 6852648 h 6852648"/>
              <a:gd name="connsiteX10" fmla="*/ 162826 w 3165482"/>
              <a:gd name="connsiteY10" fmla="*/ 6804904 h 6852648"/>
              <a:gd name="connsiteX11" fmla="*/ 8859 w 3165482"/>
              <a:gd name="connsiteY11" fmla="*/ 6581365 h 6852648"/>
              <a:gd name="connsiteX12" fmla="*/ 413 w 3165482"/>
              <a:gd name="connsiteY12" fmla="*/ 6483767 h 6852648"/>
              <a:gd name="connsiteX13" fmla="*/ 0 w 3165482"/>
              <a:gd name="connsiteY13" fmla="*/ 3494183 h 6852648"/>
              <a:gd name="connsiteX14" fmla="*/ 0 w 3165482"/>
              <a:gd name="connsiteY14" fmla="*/ 370009 h 6852648"/>
              <a:gd name="connsiteX15" fmla="*/ 10305 w 3165482"/>
              <a:gd name="connsiteY15" fmla="*/ 266596 h 6852648"/>
              <a:gd name="connsiteX16" fmla="*/ 47372 w 3165482"/>
              <a:gd name="connsiteY16" fmla="*/ 168502 h 6852648"/>
              <a:gd name="connsiteX17" fmla="*/ 270679 w 3165482"/>
              <a:gd name="connsiteY17" fmla="*/ 14049 h 6852648"/>
              <a:gd name="connsiteX18" fmla="*/ 365526 w 3165482"/>
              <a:gd name="connsiteY18" fmla="*/ 5614 h 6852648"/>
              <a:gd name="connsiteX19" fmla="*/ 632751 w 3165482"/>
              <a:gd name="connsiteY19" fmla="*/ 4855 h 6852648"/>
              <a:gd name="connsiteX20" fmla="*/ 725063 w 3165482"/>
              <a:gd name="connsiteY20" fmla="*/ 69253 h 6852648"/>
              <a:gd name="connsiteX21" fmla="*/ 750230 w 3165482"/>
              <a:gd name="connsiteY21" fmla="*/ 197839 h 6852648"/>
              <a:gd name="connsiteX22" fmla="*/ 866025 w 3165482"/>
              <a:gd name="connsiteY22" fmla="*/ 254965 h 6852648"/>
              <a:gd name="connsiteX23" fmla="*/ 916700 w 3165482"/>
              <a:gd name="connsiteY23" fmla="*/ 257664 h 6852648"/>
              <a:gd name="connsiteX24" fmla="*/ 2265327 w 3165482"/>
              <a:gd name="connsiteY24" fmla="*/ 257664 h 6852648"/>
              <a:gd name="connsiteX25" fmla="*/ 2405612 w 3165482"/>
              <a:gd name="connsiteY25" fmla="*/ 209920 h 6852648"/>
              <a:gd name="connsiteX26" fmla="*/ 2444465 w 3165482"/>
              <a:gd name="connsiteY26" fmla="*/ 69566 h 6852648"/>
              <a:gd name="connsiteX27" fmla="*/ 2515830 w 3165482"/>
              <a:gd name="connsiteY27" fmla="*/ 5192 h 6852648"/>
              <a:gd name="connsiteX28" fmla="*/ 2528499 w 3165482"/>
              <a:gd name="connsiteY28" fmla="*/ 4770 h 68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65482" h="6852648">
                <a:moveTo>
                  <a:pt x="2528499" y="4770"/>
                </a:moveTo>
                <a:lnTo>
                  <a:pt x="2809744" y="4770"/>
                </a:lnTo>
                <a:cubicBezTo>
                  <a:pt x="2877076" y="3670"/>
                  <a:pt x="2943541" y="20033"/>
                  <a:pt x="3002647" y="52262"/>
                </a:cubicBezTo>
                <a:cubicBezTo>
                  <a:pt x="3089639" y="101356"/>
                  <a:pt x="3137780" y="178118"/>
                  <a:pt x="3156698" y="274282"/>
                </a:cubicBezTo>
                <a:cubicBezTo>
                  <a:pt x="3162579" y="306165"/>
                  <a:pt x="3165408" y="338534"/>
                  <a:pt x="3165144" y="370952"/>
                </a:cubicBezTo>
                <a:cubicBezTo>
                  <a:pt x="3165595" y="2409963"/>
                  <a:pt x="3165595" y="4448974"/>
                  <a:pt x="3165144" y="6487985"/>
                </a:cubicBezTo>
                <a:cubicBezTo>
                  <a:pt x="3165144" y="6559264"/>
                  <a:pt x="3152813" y="6627760"/>
                  <a:pt x="3117172" y="6690435"/>
                </a:cubicBezTo>
                <a:cubicBezTo>
                  <a:pt x="3067848" y="6777236"/>
                  <a:pt x="2990992" y="6825402"/>
                  <a:pt x="2894709" y="6843791"/>
                </a:cubicBezTo>
                <a:cubicBezTo>
                  <a:pt x="2862961" y="6849730"/>
                  <a:pt x="2830727" y="6852695"/>
                  <a:pt x="2798427" y="6852648"/>
                </a:cubicBezTo>
                <a:lnTo>
                  <a:pt x="365526" y="6852648"/>
                </a:lnTo>
                <a:cubicBezTo>
                  <a:pt x="294159" y="6852648"/>
                  <a:pt x="225579" y="6840417"/>
                  <a:pt x="162826" y="6804904"/>
                </a:cubicBezTo>
                <a:cubicBezTo>
                  <a:pt x="75412" y="6755472"/>
                  <a:pt x="27018" y="6678372"/>
                  <a:pt x="8859" y="6581365"/>
                </a:cubicBezTo>
                <a:cubicBezTo>
                  <a:pt x="3050" y="6549160"/>
                  <a:pt x="223" y="6516490"/>
                  <a:pt x="413" y="6483767"/>
                </a:cubicBezTo>
                <a:cubicBezTo>
                  <a:pt x="275" y="5487239"/>
                  <a:pt x="138" y="4490711"/>
                  <a:pt x="0" y="3494183"/>
                </a:cubicBezTo>
                <a:lnTo>
                  <a:pt x="0" y="370009"/>
                </a:lnTo>
                <a:lnTo>
                  <a:pt x="10305" y="266596"/>
                </a:lnTo>
                <a:cubicBezTo>
                  <a:pt x="17727" y="232717"/>
                  <a:pt x="29594" y="199882"/>
                  <a:pt x="47372" y="168502"/>
                </a:cubicBezTo>
                <a:cubicBezTo>
                  <a:pt x="96273" y="81027"/>
                  <a:pt x="173806" y="32439"/>
                  <a:pt x="270679" y="14049"/>
                </a:cubicBezTo>
                <a:cubicBezTo>
                  <a:pt x="301985" y="8456"/>
                  <a:pt x="333723" y="5634"/>
                  <a:pt x="365526" y="5614"/>
                </a:cubicBezTo>
                <a:cubicBezTo>
                  <a:pt x="454545" y="4096"/>
                  <a:pt x="572828" y="-5751"/>
                  <a:pt x="632751" y="4855"/>
                </a:cubicBezTo>
                <a:cubicBezTo>
                  <a:pt x="692674" y="15461"/>
                  <a:pt x="705483" y="37089"/>
                  <a:pt x="725063" y="69253"/>
                </a:cubicBezTo>
                <a:cubicBezTo>
                  <a:pt x="744643" y="101417"/>
                  <a:pt x="726736" y="166887"/>
                  <a:pt x="750230" y="197839"/>
                </a:cubicBezTo>
                <a:cubicBezTo>
                  <a:pt x="773724" y="228791"/>
                  <a:pt x="800401" y="245433"/>
                  <a:pt x="866025" y="254965"/>
                </a:cubicBezTo>
                <a:cubicBezTo>
                  <a:pt x="882831" y="257060"/>
                  <a:pt x="899765" y="257962"/>
                  <a:pt x="916700" y="257664"/>
                </a:cubicBezTo>
                <a:lnTo>
                  <a:pt x="2265327" y="257664"/>
                </a:lnTo>
                <a:cubicBezTo>
                  <a:pt x="2317354" y="257664"/>
                  <a:pt x="2375756" y="241270"/>
                  <a:pt x="2405612" y="209920"/>
                </a:cubicBezTo>
                <a:cubicBezTo>
                  <a:pt x="2435468" y="178570"/>
                  <a:pt x="2426095" y="103687"/>
                  <a:pt x="2444465" y="69566"/>
                </a:cubicBezTo>
                <a:cubicBezTo>
                  <a:pt x="2445985" y="37342"/>
                  <a:pt x="2483989" y="7470"/>
                  <a:pt x="2515830" y="5192"/>
                </a:cubicBezTo>
                <a:cubicBezTo>
                  <a:pt x="2520053" y="5192"/>
                  <a:pt x="2524276" y="4770"/>
                  <a:pt x="2528499" y="477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BA30C-0657-7945-A2EE-C6D73D91F9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9AE84-4A40-6E49-BC5B-ACE1F723B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1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E92DD2-0E91-D043-B168-A9A8A0589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511530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BDCAA58-20F9-114C-B738-620065D3E95C}"/>
              </a:ext>
            </a:extLst>
          </p:cNvPr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28A36FC-72C7-5E46-8380-7273E17B7F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530643" y="991396"/>
            <a:ext cx="3311420" cy="7164000"/>
          </a:xfrm>
          <a:custGeom>
            <a:avLst/>
            <a:gdLst>
              <a:gd name="connsiteX0" fmla="*/ 2528499 w 3165482"/>
              <a:gd name="connsiteY0" fmla="*/ 105 h 6848278"/>
              <a:gd name="connsiteX1" fmla="*/ 2809744 w 3165482"/>
              <a:gd name="connsiteY1" fmla="*/ 105 h 6848278"/>
              <a:gd name="connsiteX2" fmla="*/ 3002647 w 3165482"/>
              <a:gd name="connsiteY2" fmla="*/ 47597 h 6848278"/>
              <a:gd name="connsiteX3" fmla="*/ 3156698 w 3165482"/>
              <a:gd name="connsiteY3" fmla="*/ 269617 h 6848278"/>
              <a:gd name="connsiteX4" fmla="*/ 3165144 w 3165482"/>
              <a:gd name="connsiteY4" fmla="*/ 366287 h 6848278"/>
              <a:gd name="connsiteX5" fmla="*/ 3165144 w 3165482"/>
              <a:gd name="connsiteY5" fmla="*/ 6483320 h 6848278"/>
              <a:gd name="connsiteX6" fmla="*/ 3117172 w 3165482"/>
              <a:gd name="connsiteY6" fmla="*/ 6685770 h 6848278"/>
              <a:gd name="connsiteX7" fmla="*/ 2894709 w 3165482"/>
              <a:gd name="connsiteY7" fmla="*/ 6839126 h 6848278"/>
              <a:gd name="connsiteX8" fmla="*/ 2798427 w 3165482"/>
              <a:gd name="connsiteY8" fmla="*/ 6847983 h 6848278"/>
              <a:gd name="connsiteX9" fmla="*/ 365526 w 3165482"/>
              <a:gd name="connsiteY9" fmla="*/ 6847983 h 6848278"/>
              <a:gd name="connsiteX10" fmla="*/ 162826 w 3165482"/>
              <a:gd name="connsiteY10" fmla="*/ 6800239 h 6848278"/>
              <a:gd name="connsiteX11" fmla="*/ 8859 w 3165482"/>
              <a:gd name="connsiteY11" fmla="*/ 6576700 h 6848278"/>
              <a:gd name="connsiteX12" fmla="*/ 413 w 3165482"/>
              <a:gd name="connsiteY12" fmla="*/ 6479102 h 6848278"/>
              <a:gd name="connsiteX13" fmla="*/ 0 w 3165482"/>
              <a:gd name="connsiteY13" fmla="*/ 3489518 h 6848278"/>
              <a:gd name="connsiteX14" fmla="*/ 0 w 3165482"/>
              <a:gd name="connsiteY14" fmla="*/ 365344 h 6848278"/>
              <a:gd name="connsiteX15" fmla="*/ 10305 w 3165482"/>
              <a:gd name="connsiteY15" fmla="*/ 261931 h 6848278"/>
              <a:gd name="connsiteX16" fmla="*/ 47372 w 3165482"/>
              <a:gd name="connsiteY16" fmla="*/ 163837 h 6848278"/>
              <a:gd name="connsiteX17" fmla="*/ 270679 w 3165482"/>
              <a:gd name="connsiteY17" fmla="*/ 9384 h 6848278"/>
              <a:gd name="connsiteX18" fmla="*/ 365526 w 3165482"/>
              <a:gd name="connsiteY18" fmla="*/ 949 h 6848278"/>
              <a:gd name="connsiteX19" fmla="*/ 632751 w 3165482"/>
              <a:gd name="connsiteY19" fmla="*/ 190 h 6848278"/>
              <a:gd name="connsiteX20" fmla="*/ 648207 w 3165482"/>
              <a:gd name="connsiteY20" fmla="*/ 190 h 6848278"/>
              <a:gd name="connsiteX21" fmla="*/ 704372 w 3165482"/>
              <a:gd name="connsiteY21" fmla="*/ 56370 h 6848278"/>
              <a:gd name="connsiteX22" fmla="*/ 721263 w 3165482"/>
              <a:gd name="connsiteY22" fmla="*/ 147978 h 6848278"/>
              <a:gd name="connsiteX23" fmla="*/ 866025 w 3165482"/>
              <a:gd name="connsiteY23" fmla="*/ 250300 h 6848278"/>
              <a:gd name="connsiteX24" fmla="*/ 916700 w 3165482"/>
              <a:gd name="connsiteY24" fmla="*/ 252999 h 6848278"/>
              <a:gd name="connsiteX25" fmla="*/ 2265327 w 3165482"/>
              <a:gd name="connsiteY25" fmla="*/ 252999 h 6848278"/>
              <a:gd name="connsiteX26" fmla="*/ 2405612 w 3165482"/>
              <a:gd name="connsiteY26" fmla="*/ 205255 h 6848278"/>
              <a:gd name="connsiteX27" fmla="*/ 2464733 w 3165482"/>
              <a:gd name="connsiteY27" fmla="*/ 77880 h 6848278"/>
              <a:gd name="connsiteX28" fmla="*/ 2465155 w 3165482"/>
              <a:gd name="connsiteY28" fmla="*/ 52574 h 6848278"/>
              <a:gd name="connsiteX29" fmla="*/ 2515830 w 3165482"/>
              <a:gd name="connsiteY29" fmla="*/ 527 h 6848278"/>
              <a:gd name="connsiteX30" fmla="*/ 2528499 w 3165482"/>
              <a:gd name="connsiteY30" fmla="*/ 105 h 684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5482" h="6848278">
                <a:moveTo>
                  <a:pt x="2528499" y="105"/>
                </a:moveTo>
                <a:cubicBezTo>
                  <a:pt x="2622247" y="105"/>
                  <a:pt x="2715996" y="105"/>
                  <a:pt x="2809744" y="105"/>
                </a:cubicBezTo>
                <a:cubicBezTo>
                  <a:pt x="2877076" y="-995"/>
                  <a:pt x="2943541" y="15368"/>
                  <a:pt x="3002647" y="47597"/>
                </a:cubicBezTo>
                <a:cubicBezTo>
                  <a:pt x="3089639" y="96691"/>
                  <a:pt x="3137780" y="173453"/>
                  <a:pt x="3156698" y="269617"/>
                </a:cubicBezTo>
                <a:cubicBezTo>
                  <a:pt x="3162579" y="301500"/>
                  <a:pt x="3165408" y="333869"/>
                  <a:pt x="3165144" y="366287"/>
                </a:cubicBezTo>
                <a:cubicBezTo>
                  <a:pt x="3165595" y="2405298"/>
                  <a:pt x="3165595" y="4444309"/>
                  <a:pt x="3165144" y="6483320"/>
                </a:cubicBezTo>
                <a:cubicBezTo>
                  <a:pt x="3165144" y="6554599"/>
                  <a:pt x="3152813" y="6623095"/>
                  <a:pt x="3117172" y="6685770"/>
                </a:cubicBezTo>
                <a:cubicBezTo>
                  <a:pt x="3067848" y="6772571"/>
                  <a:pt x="2990992" y="6820737"/>
                  <a:pt x="2894709" y="6839126"/>
                </a:cubicBezTo>
                <a:cubicBezTo>
                  <a:pt x="2862961" y="6845065"/>
                  <a:pt x="2830727" y="6848030"/>
                  <a:pt x="2798427" y="6847983"/>
                </a:cubicBezTo>
                <a:cubicBezTo>
                  <a:pt x="1987629" y="6848377"/>
                  <a:pt x="1176662" y="6848377"/>
                  <a:pt x="365526" y="6847983"/>
                </a:cubicBezTo>
                <a:cubicBezTo>
                  <a:pt x="294159" y="6847983"/>
                  <a:pt x="225579" y="6835752"/>
                  <a:pt x="162826" y="6800239"/>
                </a:cubicBezTo>
                <a:cubicBezTo>
                  <a:pt x="75412" y="6750807"/>
                  <a:pt x="27018" y="6673707"/>
                  <a:pt x="8859" y="6576700"/>
                </a:cubicBezTo>
                <a:cubicBezTo>
                  <a:pt x="3050" y="6544495"/>
                  <a:pt x="223" y="6511825"/>
                  <a:pt x="413" y="6479102"/>
                </a:cubicBezTo>
                <a:lnTo>
                  <a:pt x="0" y="3489518"/>
                </a:lnTo>
                <a:lnTo>
                  <a:pt x="0" y="365344"/>
                </a:lnTo>
                <a:lnTo>
                  <a:pt x="10305" y="261931"/>
                </a:lnTo>
                <a:cubicBezTo>
                  <a:pt x="17727" y="228052"/>
                  <a:pt x="29594" y="195217"/>
                  <a:pt x="47372" y="163837"/>
                </a:cubicBezTo>
                <a:cubicBezTo>
                  <a:pt x="96273" y="76362"/>
                  <a:pt x="173806" y="27774"/>
                  <a:pt x="270679" y="9384"/>
                </a:cubicBezTo>
                <a:cubicBezTo>
                  <a:pt x="301985" y="3791"/>
                  <a:pt x="333723" y="969"/>
                  <a:pt x="365526" y="949"/>
                </a:cubicBezTo>
                <a:cubicBezTo>
                  <a:pt x="454545" y="-569"/>
                  <a:pt x="543901" y="190"/>
                  <a:pt x="632751" y="190"/>
                </a:cubicBezTo>
                <a:cubicBezTo>
                  <a:pt x="637903" y="190"/>
                  <a:pt x="643055" y="190"/>
                  <a:pt x="648207" y="190"/>
                </a:cubicBezTo>
                <a:cubicBezTo>
                  <a:pt x="685115" y="1624"/>
                  <a:pt x="703781" y="19591"/>
                  <a:pt x="704372" y="56370"/>
                </a:cubicBezTo>
                <a:cubicBezTo>
                  <a:pt x="704372" y="88003"/>
                  <a:pt x="707159" y="118961"/>
                  <a:pt x="721263" y="147978"/>
                </a:cubicBezTo>
                <a:cubicBezTo>
                  <a:pt x="750486" y="208882"/>
                  <a:pt x="800401" y="240768"/>
                  <a:pt x="866025" y="250300"/>
                </a:cubicBezTo>
                <a:cubicBezTo>
                  <a:pt x="882831" y="252395"/>
                  <a:pt x="899765" y="253297"/>
                  <a:pt x="916700" y="252999"/>
                </a:cubicBezTo>
                <a:cubicBezTo>
                  <a:pt x="1366186" y="252999"/>
                  <a:pt x="1815728" y="252999"/>
                  <a:pt x="2265327" y="252999"/>
                </a:cubicBezTo>
                <a:cubicBezTo>
                  <a:pt x="2317354" y="252999"/>
                  <a:pt x="2365579" y="240852"/>
                  <a:pt x="2405612" y="205255"/>
                </a:cubicBezTo>
                <a:cubicBezTo>
                  <a:pt x="2442397" y="173005"/>
                  <a:pt x="2463861" y="126758"/>
                  <a:pt x="2464733" y="77880"/>
                </a:cubicBezTo>
                <a:cubicBezTo>
                  <a:pt x="2465155" y="69445"/>
                  <a:pt x="2464733" y="61009"/>
                  <a:pt x="2465155" y="52574"/>
                </a:cubicBezTo>
                <a:cubicBezTo>
                  <a:pt x="2466675" y="20350"/>
                  <a:pt x="2483989" y="2805"/>
                  <a:pt x="2515830" y="527"/>
                </a:cubicBezTo>
                <a:cubicBezTo>
                  <a:pt x="2520053" y="527"/>
                  <a:pt x="2524276" y="105"/>
                  <a:pt x="2528499" y="105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110ABC-1F97-7D47-BAA7-5091B347B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1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696505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994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665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20793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9593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9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2797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72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73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16153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114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05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83911-C770-4D4A-B084-E2BC4450B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70" r="3106" b="9241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</p:spPr>
      </p:pic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10631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6B6F-62D4-EC4F-B060-9154A739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8FCFB-E827-694C-8912-49FB0C99C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11C01-A8D9-8B45-87B1-6204F63A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23C55-19A0-3E47-93D3-9D2D9479CB0A}" type="datetimeFigureOut">
              <a:rPr lang="en-RU" smtClean="0"/>
              <a:t>10/24/23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F9FE-50E0-BC49-A338-AE61F3DB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80327-FF74-4941-87F3-8B7D51B6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5AFB4-73B9-534D-BF57-17150BEF212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7456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563552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746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27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3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317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1461C-53A4-C943-B21F-B82D3E53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7286A5-4914-6346-846A-58D49D87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8" name="Нижний колонтитул 2">
            <a:extLst>
              <a:ext uri="{FF2B5EF4-FFF2-40B4-BE49-F238E27FC236}">
                <a16:creationId xmlns:a16="http://schemas.microsoft.com/office/drawing/2014/main" id="{23CA651D-6B29-DE48-B225-DF53D6B14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C83C78-346F-1043-91D6-AAE2CBD50914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323B1F2-748E-D24A-B04D-147E09F7A056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B27122E-E66E-3842-BEE7-8F21E71CCFFA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89CB35-5D1A-3449-A3AA-6331ECDE56D7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46F3591-5DE8-684F-945B-4B104571763B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2CDAF1-40E5-1146-8168-F54EFBC30D1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7A57A1D-1763-3545-AF07-19470F3E50C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56465A1-0921-EF43-AA4A-163FB7F2E5D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28A59CB-089A-4049-8D48-745F1CD70D0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E3986F7-E050-214A-8AAE-9F64D46E6D25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A77F4BA-FB36-E94D-A5E0-1E2C3DDEF2DD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F75EAD3-670B-6741-BD93-7AC35A4C614F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9F4A77B-3030-4345-9E65-8E7A17D3C9AB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4D584FB-B2D1-004D-8FAA-86088F98D1C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8491DE6-A85F-F941-9774-470B7A292E6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A37FBE-ED03-9E46-B887-2095E356522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B60AB2F-ECD7-B14B-914B-D1497215BE2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1F86DEA-3BC0-2949-8D21-BC75BF487961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AA5CCF0-AFE9-C845-8FB6-42C61118EB3B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F4CBF35-215D-3141-AE0E-10FCB8EAA38B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7827FEF-580D-8D4A-AA52-FBB780D3E8CA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5720CF8-777D-6D46-943B-8BFBBAC8AC37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51E786-90FC-B84D-A121-52C549CABAD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B098482-3360-BC48-86E2-D82F0ECD18CB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1C8E324-B663-AE43-AD17-C30372AC1D62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2BEC6C-68DE-E945-89D7-E542C117AE5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EF568AD-F1F9-804D-9F74-FF357FDDF8E2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3EA1C8B-0B4C-F54E-A19D-87D78B2BA79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176C27A-B0C3-E348-A8E9-CFF1EDD0691A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950337-5072-114C-BF31-761D28BD0077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9CC3246-9DE9-274E-A6C3-F1641B27426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325B007-78F8-3C48-AFAE-566FB0FE44CB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C960B3-AB41-7C49-BF29-7BE107E51B2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2C78BCE0-6204-0442-93CA-02D94FDF3F7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1C06090-B6A7-F940-B829-33701FB43C9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0FFD9E0-54D7-5344-9001-BBEC5DAB786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01CA738E-8928-9640-A950-3958A54AF720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24B7330-F8F4-7849-9AA8-726A43864042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1D65C45-3E19-9342-83DB-D61F067718E5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4C52D8E-9B70-CD44-869A-228C63BCF7A3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95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58" r:id="rId2"/>
    <p:sldLayoutId id="2147483702" r:id="rId3"/>
    <p:sldLayoutId id="2147483759" r:id="rId4"/>
    <p:sldLayoutId id="2147483756" r:id="rId5"/>
    <p:sldLayoutId id="2147483703" r:id="rId6"/>
    <p:sldLayoutId id="2147483738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57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9" r:id="rId33"/>
    <p:sldLayoutId id="2147483740" r:id="rId34"/>
    <p:sldLayoutId id="2147483730" r:id="rId35"/>
    <p:sldLayoutId id="2147483731" r:id="rId36"/>
    <p:sldLayoutId id="2147483732" r:id="rId37"/>
    <p:sldLayoutId id="2147483735" r:id="rId38"/>
    <p:sldLayoutId id="2147483739" r:id="rId39"/>
    <p:sldLayoutId id="2147483737" r:id="rId40"/>
    <p:sldLayoutId id="2147483760" r:id="rId41"/>
    <p:sldLayoutId id="2147483761" r:id="rId42"/>
    <p:sldLayoutId id="2147483762" r:id="rId4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55588" indent="-255588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914400" rtl="0" eaLnBrk="1" latinLnBrk="0" hangingPunct="1">
        <a:lnSpc>
          <a:spcPct val="110000"/>
        </a:lnSpc>
        <a:spcBef>
          <a:spcPts val="500"/>
        </a:spcBef>
        <a:buFont typeface="Системный шрифт, обычный"/>
        <a:buChar char="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pos="415" userDrawn="1">
          <p15:clr>
            <a:srgbClr val="FDE53C"/>
          </p15:clr>
        </p15:guide>
        <p15:guide id="14" pos="7265" userDrawn="1">
          <p15:clr>
            <a:srgbClr val="FDE53C"/>
          </p15:clr>
        </p15:guide>
        <p15:guide id="16" orient="horz" pos="3906" userDrawn="1">
          <p15:clr>
            <a:srgbClr val="FDE53C"/>
          </p15:clr>
        </p15:guide>
        <p15:guide id="17" pos="5110" userDrawn="1">
          <p15:clr>
            <a:srgbClr val="FDE53C"/>
          </p15:clr>
        </p15:guide>
        <p15:guide id="18" pos="2547" userDrawn="1">
          <p15:clr>
            <a:srgbClr val="FDE53C"/>
          </p15:clr>
        </p15:guide>
        <p15:guide id="19" pos="3840" userDrawn="1">
          <p15:clr>
            <a:srgbClr val="FDE53C"/>
          </p15:clr>
        </p15:guide>
        <p15:guide id="22" orient="horz" pos="436" userDrawn="1">
          <p15:clr>
            <a:srgbClr val="FDE53C"/>
          </p15:clr>
        </p15:guide>
        <p15:guide id="23" orient="horz" pos="1117" userDrawn="1">
          <p15:clr>
            <a:srgbClr val="FDE53C"/>
          </p15:clr>
        </p15:guide>
        <p15:guide id="24" pos="2116" userDrawn="1">
          <p15:clr>
            <a:srgbClr val="FDE53C"/>
          </p15:clr>
        </p15:guide>
        <p15:guide id="25" pos="5541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2797570-82EC-4345-AB3D-CEF0BCE3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368069"/>
            <a:ext cx="10220325" cy="2742289"/>
          </a:xfrm>
        </p:spPr>
        <p:txBody>
          <a:bodyPr/>
          <a:lstStyle/>
          <a:p>
            <a:r>
              <a:rPr lang="en-US" dirty="0"/>
              <a:t>🚀 </a:t>
            </a:r>
            <a:br>
              <a:rPr lang="en-US" dirty="0"/>
            </a:br>
            <a:r>
              <a:rPr lang="en-US" dirty="0"/>
              <a:t>Jetpack </a:t>
            </a:r>
            <a:br>
              <a:rPr lang="en-US" dirty="0"/>
            </a:br>
            <a:r>
              <a:rPr lang="en-US" dirty="0"/>
              <a:t>Compose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264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2231-2E55-BAF0-F190-95201547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E" dirty="0"/>
              <a:t>Imperative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0B89D-35AA-DFBB-D42A-7217B5302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6" t="14449" r="5555" b="43999"/>
          <a:stretch/>
        </p:blipFill>
        <p:spPr>
          <a:xfrm>
            <a:off x="677334" y="2069123"/>
            <a:ext cx="7388144" cy="27197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B298B6-BA0D-DAEA-5F97-7520C0AF8B15}"/>
              </a:ext>
            </a:extLst>
          </p:cNvPr>
          <p:cNvSpPr/>
          <p:nvPr/>
        </p:nvSpPr>
        <p:spPr>
          <a:xfrm>
            <a:off x="677334" y="2127698"/>
            <a:ext cx="7388144" cy="2913185"/>
          </a:xfrm>
          <a:prstGeom prst="rect">
            <a:avLst/>
          </a:prstGeom>
          <a:solidFill>
            <a:srgbClr val="1F1F1F">
              <a:alpha val="73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5AC53-62F0-D686-85C4-D8D6F2958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6" t="14449" r="5555" b="79193"/>
          <a:stretch/>
        </p:blipFill>
        <p:spPr>
          <a:xfrm>
            <a:off x="677334" y="2130588"/>
            <a:ext cx="7388144" cy="416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4596C-F057-C688-EE9C-103C2F9AC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6" t="26673" r="5555" b="67148"/>
          <a:stretch/>
        </p:blipFill>
        <p:spPr>
          <a:xfrm>
            <a:off x="700780" y="2875042"/>
            <a:ext cx="7388144" cy="404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DC08C-B5EC-43FF-EBCB-0C34AA9B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6" t="37509" r="5555" b="56312"/>
          <a:stretch/>
        </p:blipFill>
        <p:spPr>
          <a:xfrm>
            <a:off x="677334" y="3578512"/>
            <a:ext cx="7388144" cy="4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36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2231-2E55-BAF0-F190-95201547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E" dirty="0"/>
              <a:t>Imperative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0B89D-35AA-DFBB-D42A-7217B5302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6" t="14449" r="5555" b="43999"/>
          <a:stretch/>
        </p:blipFill>
        <p:spPr>
          <a:xfrm>
            <a:off x="677334" y="2069123"/>
            <a:ext cx="7388144" cy="27197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B298B6-BA0D-DAEA-5F97-7520C0AF8B15}"/>
              </a:ext>
            </a:extLst>
          </p:cNvPr>
          <p:cNvSpPr/>
          <p:nvPr/>
        </p:nvSpPr>
        <p:spPr>
          <a:xfrm>
            <a:off x="677334" y="2127698"/>
            <a:ext cx="7388144" cy="2913185"/>
          </a:xfrm>
          <a:prstGeom prst="rect">
            <a:avLst/>
          </a:prstGeom>
          <a:solidFill>
            <a:srgbClr val="1F1F1F">
              <a:alpha val="73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5AC53-62F0-D686-85C4-D8D6F2958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6" t="19912" r="5555" b="73909"/>
          <a:stretch/>
        </p:blipFill>
        <p:spPr>
          <a:xfrm>
            <a:off x="677334" y="2420794"/>
            <a:ext cx="7388144" cy="404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4596C-F057-C688-EE9C-103C2F9AC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6" t="31957" r="5555" b="61685"/>
          <a:stretch/>
        </p:blipFill>
        <p:spPr>
          <a:xfrm>
            <a:off x="677334" y="3173969"/>
            <a:ext cx="7388144" cy="416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DC08C-B5EC-43FF-EBCB-0C34AA9B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6" t="42838" r="5555" b="45521"/>
          <a:stretch/>
        </p:blipFill>
        <p:spPr>
          <a:xfrm>
            <a:off x="677334" y="3927231"/>
            <a:ext cx="7388144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96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2231-2E55-BAF0-F190-95201547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E" dirty="0"/>
              <a:t>Declarative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DD47D-F176-8B8A-70DB-650D77A64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6" t="67284" r="1153" b="10507"/>
          <a:stretch/>
        </p:blipFill>
        <p:spPr>
          <a:xfrm>
            <a:off x="677334" y="2702169"/>
            <a:ext cx="7924801" cy="14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4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BFE48-DA07-EDE7-B67A-E6A328E0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"/>
          <a:stretch/>
        </p:blipFill>
        <p:spPr>
          <a:xfrm>
            <a:off x="677334" y="2038350"/>
            <a:ext cx="4392084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8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264085-7FCA-024F-F501-362C16D8D159}"/>
              </a:ext>
            </a:extLst>
          </p:cNvPr>
          <p:cNvGrpSpPr/>
          <p:nvPr/>
        </p:nvGrpSpPr>
        <p:grpSpPr>
          <a:xfrm>
            <a:off x="1373473" y="1433146"/>
            <a:ext cx="7796436" cy="3991709"/>
            <a:chOff x="1373473" y="1433146"/>
            <a:chExt cx="7796436" cy="39917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F642F9-6F3B-22C5-8C29-97D03A629B33}"/>
                </a:ext>
              </a:extLst>
            </p:cNvPr>
            <p:cNvSpPr/>
            <p:nvPr/>
          </p:nvSpPr>
          <p:spPr>
            <a:xfrm>
              <a:off x="4689231" y="1433146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3EC684-1507-5DE3-7507-4A17B399197E}"/>
                </a:ext>
              </a:extLst>
            </p:cNvPr>
            <p:cNvSpPr/>
            <p:nvPr/>
          </p:nvSpPr>
          <p:spPr>
            <a:xfrm>
              <a:off x="1373473" y="4510455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 </a:t>
              </a:r>
              <a:r>
                <a:rPr lang="ru-RU" dirty="0"/>
                <a:t>Привет</a:t>
              </a:r>
              <a:r>
                <a:rPr lang="en-US" dirty="0"/>
                <a:t>, </a:t>
              </a:r>
              <a:r>
                <a:rPr lang="ru-RU" dirty="0"/>
                <a:t>Никита!</a:t>
              </a:r>
              <a:endParaRPr lang="en-GE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F1B54C-C3F1-EABB-C15C-43A1119CD024}"/>
                </a:ext>
              </a:extLst>
            </p:cNvPr>
            <p:cNvSpPr/>
            <p:nvPr/>
          </p:nvSpPr>
          <p:spPr>
            <a:xfrm>
              <a:off x="4698492" y="4510454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Image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623BB4-7314-8D14-84A6-086703FCE709}"/>
                </a:ext>
              </a:extLst>
            </p:cNvPr>
            <p:cNvSpPr/>
            <p:nvPr/>
          </p:nvSpPr>
          <p:spPr>
            <a:xfrm>
              <a:off x="302209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006E21-8053-E851-C4AF-BD493CE92EE8}"/>
                </a:ext>
              </a:extLst>
            </p:cNvPr>
            <p:cNvSpPr/>
            <p:nvPr/>
          </p:nvSpPr>
          <p:spPr>
            <a:xfrm>
              <a:off x="635637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</a:t>
              </a:r>
              <a:r>
                <a:rPr lang="ru-RU" dirty="0"/>
                <a:t> Заголовок</a:t>
              </a:r>
              <a:endParaRPr lang="en-GE" dirty="0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7A90909A-1D85-4E2C-5800-1FD8974688A6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rot="5400000">
              <a:off x="4950303" y="1826103"/>
              <a:ext cx="624254" cy="166714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C07764E-717A-DCD0-095F-1D240BA6D8BA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rot="16200000" flipH="1">
              <a:off x="6617443" y="1826103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F08F07E1-7124-F7FB-AEDA-C2C619F587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59564" y="3364757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EE9AC2A0-104E-33AA-7368-1DCE435B07D8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3292424" y="3374018"/>
              <a:ext cx="624255" cy="164861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4A374FB-65DA-0A32-6496-D8CFA949780C}"/>
              </a:ext>
            </a:extLst>
          </p:cNvPr>
          <p:cNvCxnSpPr>
            <a:endCxn id="4" idx="0"/>
          </p:cNvCxnSpPr>
          <p:nvPr/>
        </p:nvCxnSpPr>
        <p:spPr>
          <a:xfrm rot="10800000" flipV="1">
            <a:off x="6096001" y="1014270"/>
            <a:ext cx="3073909" cy="418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B32234C-AC21-B14E-2072-5F252D91F738}"/>
              </a:ext>
            </a:extLst>
          </p:cNvPr>
          <p:cNvSpPr txBox="1"/>
          <p:nvPr/>
        </p:nvSpPr>
        <p:spPr>
          <a:xfrm>
            <a:off x="9286023" y="720603"/>
            <a:ext cx="1406771" cy="587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3200" dirty="0">
                <a:solidFill>
                  <a:schemeClr val="bg1"/>
                </a:solidFill>
              </a:rPr>
              <a:t>Никита</a:t>
            </a:r>
            <a:endParaRPr lang="en-G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26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264085-7FCA-024F-F501-362C16D8D159}"/>
              </a:ext>
            </a:extLst>
          </p:cNvPr>
          <p:cNvGrpSpPr/>
          <p:nvPr/>
        </p:nvGrpSpPr>
        <p:grpSpPr>
          <a:xfrm>
            <a:off x="1373473" y="1433146"/>
            <a:ext cx="7796436" cy="3991709"/>
            <a:chOff x="1373473" y="1433146"/>
            <a:chExt cx="7796436" cy="39917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F642F9-6F3B-22C5-8C29-97D03A629B33}"/>
                </a:ext>
              </a:extLst>
            </p:cNvPr>
            <p:cNvSpPr/>
            <p:nvPr/>
          </p:nvSpPr>
          <p:spPr>
            <a:xfrm>
              <a:off x="4689231" y="1433146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3EC684-1507-5DE3-7507-4A17B399197E}"/>
                </a:ext>
              </a:extLst>
            </p:cNvPr>
            <p:cNvSpPr/>
            <p:nvPr/>
          </p:nvSpPr>
          <p:spPr>
            <a:xfrm>
              <a:off x="1373473" y="4510455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 </a:t>
              </a:r>
              <a:r>
                <a:rPr lang="ru-RU" dirty="0"/>
                <a:t>Привет</a:t>
              </a:r>
              <a:r>
                <a:rPr lang="en-US" dirty="0"/>
                <a:t>, </a:t>
              </a:r>
              <a:r>
                <a:rPr lang="ru-RU" dirty="0"/>
                <a:t>Никита!</a:t>
              </a:r>
              <a:endParaRPr lang="en-GE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F1B54C-C3F1-EABB-C15C-43A1119CD024}"/>
                </a:ext>
              </a:extLst>
            </p:cNvPr>
            <p:cNvSpPr/>
            <p:nvPr/>
          </p:nvSpPr>
          <p:spPr>
            <a:xfrm>
              <a:off x="4698492" y="4510454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Image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623BB4-7314-8D14-84A6-086703FCE709}"/>
                </a:ext>
              </a:extLst>
            </p:cNvPr>
            <p:cNvSpPr/>
            <p:nvPr/>
          </p:nvSpPr>
          <p:spPr>
            <a:xfrm>
              <a:off x="302209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006E21-8053-E851-C4AF-BD493CE92EE8}"/>
                </a:ext>
              </a:extLst>
            </p:cNvPr>
            <p:cNvSpPr/>
            <p:nvPr/>
          </p:nvSpPr>
          <p:spPr>
            <a:xfrm>
              <a:off x="635637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</a:t>
              </a:r>
              <a:r>
                <a:rPr lang="ru-RU" dirty="0"/>
                <a:t> Заголовок</a:t>
              </a:r>
              <a:endParaRPr lang="en-GE" dirty="0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7A90909A-1D85-4E2C-5800-1FD8974688A6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rot="5400000">
              <a:off x="4950303" y="1826103"/>
              <a:ext cx="624254" cy="166714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C07764E-717A-DCD0-095F-1D240BA6D8BA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rot="16200000" flipH="1">
              <a:off x="6617443" y="1826103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F08F07E1-7124-F7FB-AEDA-C2C619F587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59564" y="3364757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EE9AC2A0-104E-33AA-7368-1DCE435B07D8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3292424" y="3374018"/>
              <a:ext cx="624255" cy="164861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4A374FB-65DA-0A32-6496-D8CFA949780C}"/>
              </a:ext>
            </a:extLst>
          </p:cNvPr>
          <p:cNvCxnSpPr>
            <a:endCxn id="4" idx="0"/>
          </p:cNvCxnSpPr>
          <p:nvPr/>
        </p:nvCxnSpPr>
        <p:spPr>
          <a:xfrm rot="10800000" flipV="1">
            <a:off x="6096001" y="1014270"/>
            <a:ext cx="3073909" cy="418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B32234C-AC21-B14E-2072-5F252D91F738}"/>
              </a:ext>
            </a:extLst>
          </p:cNvPr>
          <p:cNvSpPr txBox="1"/>
          <p:nvPr/>
        </p:nvSpPr>
        <p:spPr>
          <a:xfrm>
            <a:off x="9286023" y="720603"/>
            <a:ext cx="1406771" cy="587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3200" dirty="0">
                <a:solidFill>
                  <a:schemeClr val="bg1"/>
                </a:solidFill>
              </a:rPr>
              <a:t>Никита</a:t>
            </a:r>
            <a:endParaRPr lang="en-GE" sz="3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40C2DE-01CE-9C75-F5AF-FE088B906B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D1B6-2C47-6B45-3EE4-CD0849C29667}"/>
              </a:ext>
            </a:extLst>
          </p:cNvPr>
          <p:cNvSpPr txBox="1"/>
          <p:nvPr/>
        </p:nvSpPr>
        <p:spPr>
          <a:xfrm>
            <a:off x="9274183" y="692146"/>
            <a:ext cx="1406771" cy="587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3200" dirty="0">
                <a:solidFill>
                  <a:schemeClr val="bg1"/>
                </a:solidFill>
              </a:rPr>
              <a:t>Никита</a:t>
            </a:r>
            <a:endParaRPr lang="en-GE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1DD983-A286-C228-53DA-DE10FE7D2622}"/>
              </a:ext>
            </a:extLst>
          </p:cNvPr>
          <p:cNvSpPr txBox="1"/>
          <p:nvPr/>
        </p:nvSpPr>
        <p:spPr>
          <a:xfrm>
            <a:off x="2945383" y="47653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Никита</a:t>
            </a:r>
            <a:endParaRPr lang="en-G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40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264085-7FCA-024F-F501-362C16D8D159}"/>
              </a:ext>
            </a:extLst>
          </p:cNvPr>
          <p:cNvGrpSpPr/>
          <p:nvPr/>
        </p:nvGrpSpPr>
        <p:grpSpPr>
          <a:xfrm>
            <a:off x="1373473" y="1433146"/>
            <a:ext cx="7796436" cy="3991709"/>
            <a:chOff x="1373473" y="1433146"/>
            <a:chExt cx="7796436" cy="39917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F642F9-6F3B-22C5-8C29-97D03A629B33}"/>
                </a:ext>
              </a:extLst>
            </p:cNvPr>
            <p:cNvSpPr/>
            <p:nvPr/>
          </p:nvSpPr>
          <p:spPr>
            <a:xfrm>
              <a:off x="4689231" y="1433146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3EC684-1507-5DE3-7507-4A17B399197E}"/>
                </a:ext>
              </a:extLst>
            </p:cNvPr>
            <p:cNvSpPr/>
            <p:nvPr/>
          </p:nvSpPr>
          <p:spPr>
            <a:xfrm>
              <a:off x="1373473" y="4510455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 </a:t>
              </a:r>
              <a:r>
                <a:rPr lang="ru-RU" dirty="0"/>
                <a:t>Привет</a:t>
              </a:r>
              <a:r>
                <a:rPr lang="en-US" dirty="0"/>
                <a:t>, </a:t>
              </a:r>
              <a:r>
                <a:rPr lang="ru-RU" dirty="0"/>
                <a:t>Никита!</a:t>
              </a:r>
              <a:endParaRPr lang="en-GE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F1B54C-C3F1-EABB-C15C-43A1119CD024}"/>
                </a:ext>
              </a:extLst>
            </p:cNvPr>
            <p:cNvSpPr/>
            <p:nvPr/>
          </p:nvSpPr>
          <p:spPr>
            <a:xfrm>
              <a:off x="4698492" y="4510454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Image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623BB4-7314-8D14-84A6-086703FCE709}"/>
                </a:ext>
              </a:extLst>
            </p:cNvPr>
            <p:cNvSpPr/>
            <p:nvPr/>
          </p:nvSpPr>
          <p:spPr>
            <a:xfrm>
              <a:off x="302209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006E21-8053-E851-C4AF-BD493CE92EE8}"/>
                </a:ext>
              </a:extLst>
            </p:cNvPr>
            <p:cNvSpPr/>
            <p:nvPr/>
          </p:nvSpPr>
          <p:spPr>
            <a:xfrm>
              <a:off x="635637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</a:t>
              </a:r>
              <a:r>
                <a:rPr lang="ru-RU" dirty="0"/>
                <a:t> Заголовок</a:t>
              </a:r>
              <a:endParaRPr lang="en-GE" dirty="0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7A90909A-1D85-4E2C-5800-1FD8974688A6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rot="5400000">
              <a:off x="4950303" y="1826103"/>
              <a:ext cx="624254" cy="166714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C07764E-717A-DCD0-095F-1D240BA6D8BA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rot="16200000" flipH="1">
              <a:off x="6617443" y="1826103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F08F07E1-7124-F7FB-AEDA-C2C619F587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59564" y="3364757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EE9AC2A0-104E-33AA-7368-1DCE435B07D8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3292424" y="3374018"/>
              <a:ext cx="624255" cy="164861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4A374FB-65DA-0A32-6496-D8CFA949780C}"/>
              </a:ext>
            </a:extLst>
          </p:cNvPr>
          <p:cNvCxnSpPr>
            <a:endCxn id="4" idx="0"/>
          </p:cNvCxnSpPr>
          <p:nvPr/>
        </p:nvCxnSpPr>
        <p:spPr>
          <a:xfrm rot="10800000" flipV="1">
            <a:off x="6096001" y="1014270"/>
            <a:ext cx="3073909" cy="418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B32234C-AC21-B14E-2072-5F252D91F738}"/>
              </a:ext>
            </a:extLst>
          </p:cNvPr>
          <p:cNvSpPr txBox="1"/>
          <p:nvPr/>
        </p:nvSpPr>
        <p:spPr>
          <a:xfrm>
            <a:off x="9286023" y="720603"/>
            <a:ext cx="1406771" cy="587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3200" dirty="0">
                <a:solidFill>
                  <a:schemeClr val="bg1"/>
                </a:solidFill>
              </a:rPr>
              <a:t>Олег</a:t>
            </a:r>
            <a:endParaRPr lang="en-GE" sz="3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349F5F-890A-96EA-B6A3-A3471B6267D5}"/>
              </a:ext>
            </a:extLst>
          </p:cNvPr>
          <p:cNvSpPr/>
          <p:nvPr/>
        </p:nvSpPr>
        <p:spPr>
          <a:xfrm>
            <a:off x="9261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5B8A-1812-FDF0-DA9C-362B38BC4F42}"/>
              </a:ext>
            </a:extLst>
          </p:cNvPr>
          <p:cNvSpPr/>
          <p:nvPr/>
        </p:nvSpPr>
        <p:spPr>
          <a:xfrm>
            <a:off x="4698492" y="1450691"/>
            <a:ext cx="28135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E" dirty="0"/>
              <a:t>Box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7FC849C-5E3C-9C9A-40BD-29EA99E6E415}"/>
              </a:ext>
            </a:extLst>
          </p:cNvPr>
          <p:cNvCxnSpPr/>
          <p:nvPr/>
        </p:nvCxnSpPr>
        <p:spPr>
          <a:xfrm rot="10800000" flipV="1">
            <a:off x="6070092" y="1006249"/>
            <a:ext cx="3073909" cy="418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070FCB-904B-0282-CE96-37C213DFE907}"/>
              </a:ext>
            </a:extLst>
          </p:cNvPr>
          <p:cNvSpPr txBox="1"/>
          <p:nvPr/>
        </p:nvSpPr>
        <p:spPr>
          <a:xfrm>
            <a:off x="9311932" y="692146"/>
            <a:ext cx="1406771" cy="587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3200" dirty="0">
                <a:solidFill>
                  <a:schemeClr val="bg1"/>
                </a:solidFill>
              </a:rPr>
              <a:t>Олег</a:t>
            </a:r>
            <a:endParaRPr lang="en-G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332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264085-7FCA-024F-F501-362C16D8D159}"/>
              </a:ext>
            </a:extLst>
          </p:cNvPr>
          <p:cNvGrpSpPr/>
          <p:nvPr/>
        </p:nvGrpSpPr>
        <p:grpSpPr>
          <a:xfrm>
            <a:off x="1373473" y="1433146"/>
            <a:ext cx="7796436" cy="3991709"/>
            <a:chOff x="1373473" y="1433146"/>
            <a:chExt cx="7796436" cy="39917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F642F9-6F3B-22C5-8C29-97D03A629B33}"/>
                </a:ext>
              </a:extLst>
            </p:cNvPr>
            <p:cNvSpPr/>
            <p:nvPr/>
          </p:nvSpPr>
          <p:spPr>
            <a:xfrm>
              <a:off x="4689231" y="1433146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3EC684-1507-5DE3-7507-4A17B399197E}"/>
                </a:ext>
              </a:extLst>
            </p:cNvPr>
            <p:cNvSpPr/>
            <p:nvPr/>
          </p:nvSpPr>
          <p:spPr>
            <a:xfrm>
              <a:off x="1373473" y="4510455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 </a:t>
              </a:r>
              <a:r>
                <a:rPr lang="ru-RU" dirty="0"/>
                <a:t>Привет</a:t>
              </a:r>
              <a:r>
                <a:rPr lang="en-US" dirty="0"/>
                <a:t>, </a:t>
              </a:r>
              <a:r>
                <a:rPr lang="ru-RU" dirty="0"/>
                <a:t>Никита!</a:t>
              </a:r>
              <a:endParaRPr lang="en-GE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F1B54C-C3F1-EABB-C15C-43A1119CD024}"/>
                </a:ext>
              </a:extLst>
            </p:cNvPr>
            <p:cNvSpPr/>
            <p:nvPr/>
          </p:nvSpPr>
          <p:spPr>
            <a:xfrm>
              <a:off x="4698492" y="4510454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Image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623BB4-7314-8D14-84A6-086703FCE709}"/>
                </a:ext>
              </a:extLst>
            </p:cNvPr>
            <p:cNvSpPr/>
            <p:nvPr/>
          </p:nvSpPr>
          <p:spPr>
            <a:xfrm>
              <a:off x="302209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006E21-8053-E851-C4AF-BD493CE92EE8}"/>
                </a:ext>
              </a:extLst>
            </p:cNvPr>
            <p:cNvSpPr/>
            <p:nvPr/>
          </p:nvSpPr>
          <p:spPr>
            <a:xfrm>
              <a:off x="635637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</a:t>
              </a:r>
              <a:r>
                <a:rPr lang="ru-RU" dirty="0"/>
                <a:t> Заголовок</a:t>
              </a:r>
              <a:endParaRPr lang="en-GE" dirty="0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7A90909A-1D85-4E2C-5800-1FD8974688A6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rot="5400000">
              <a:off x="4950303" y="1826103"/>
              <a:ext cx="624254" cy="166714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C07764E-717A-DCD0-095F-1D240BA6D8BA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rot="16200000" flipH="1">
              <a:off x="6617443" y="1826103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F08F07E1-7124-F7FB-AEDA-C2C619F587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59564" y="3364757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EE9AC2A0-104E-33AA-7368-1DCE435B07D8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3292424" y="3374018"/>
              <a:ext cx="624255" cy="164861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4A374FB-65DA-0A32-6496-D8CFA949780C}"/>
              </a:ext>
            </a:extLst>
          </p:cNvPr>
          <p:cNvCxnSpPr>
            <a:endCxn id="4" idx="0"/>
          </p:cNvCxnSpPr>
          <p:nvPr/>
        </p:nvCxnSpPr>
        <p:spPr>
          <a:xfrm rot="10800000" flipV="1">
            <a:off x="6096001" y="1014270"/>
            <a:ext cx="3073909" cy="418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B32234C-AC21-B14E-2072-5F252D91F738}"/>
              </a:ext>
            </a:extLst>
          </p:cNvPr>
          <p:cNvSpPr txBox="1"/>
          <p:nvPr/>
        </p:nvSpPr>
        <p:spPr>
          <a:xfrm>
            <a:off x="9286023" y="720603"/>
            <a:ext cx="1406771" cy="587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3200" dirty="0">
                <a:solidFill>
                  <a:schemeClr val="bg1"/>
                </a:solidFill>
              </a:rPr>
              <a:t>Олег</a:t>
            </a:r>
            <a:endParaRPr lang="en-GE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4229D0-9721-2EFF-CFCE-2EF2E4032FAC}"/>
              </a:ext>
            </a:extLst>
          </p:cNvPr>
          <p:cNvSpPr/>
          <p:nvPr/>
        </p:nvSpPr>
        <p:spPr>
          <a:xfrm>
            <a:off x="9261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6F9A38-F349-D2E4-BFAA-2D1122BF3B5E}"/>
              </a:ext>
            </a:extLst>
          </p:cNvPr>
          <p:cNvSpPr/>
          <p:nvPr/>
        </p:nvSpPr>
        <p:spPr>
          <a:xfrm>
            <a:off x="3022091" y="2971799"/>
            <a:ext cx="28135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E" dirty="0"/>
              <a:t>Box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6366A-C4B2-4552-029E-172E92F6AA85}"/>
              </a:ext>
            </a:extLst>
          </p:cNvPr>
          <p:cNvSpPr/>
          <p:nvPr/>
        </p:nvSpPr>
        <p:spPr>
          <a:xfrm>
            <a:off x="6356371" y="2971799"/>
            <a:ext cx="28135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E" dirty="0"/>
              <a:t>Text:</a:t>
            </a:r>
            <a:r>
              <a:rPr lang="ru-RU" dirty="0"/>
              <a:t> Заголовок</a:t>
            </a:r>
            <a:endParaRPr lang="en-GE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F1B3E08-C88A-D2D5-F7CD-BD74A27FAF1F}"/>
              </a:ext>
            </a:extLst>
          </p:cNvPr>
          <p:cNvCxnSpPr>
            <a:cxnSpLocks/>
            <a:endCxn id="13" idx="0"/>
          </p:cNvCxnSpPr>
          <p:nvPr/>
        </p:nvCxnSpPr>
        <p:spPr>
          <a:xfrm rot="5400000">
            <a:off x="4950303" y="1826102"/>
            <a:ext cx="624254" cy="166714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2D9F882-6275-5787-962B-31B0620EA94E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6617443" y="1826102"/>
            <a:ext cx="624254" cy="166714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9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264085-7FCA-024F-F501-362C16D8D159}"/>
              </a:ext>
            </a:extLst>
          </p:cNvPr>
          <p:cNvGrpSpPr/>
          <p:nvPr/>
        </p:nvGrpSpPr>
        <p:grpSpPr>
          <a:xfrm>
            <a:off x="1373473" y="1433146"/>
            <a:ext cx="7796436" cy="3991709"/>
            <a:chOff x="1373473" y="1433146"/>
            <a:chExt cx="7796436" cy="39917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F642F9-6F3B-22C5-8C29-97D03A629B33}"/>
                </a:ext>
              </a:extLst>
            </p:cNvPr>
            <p:cNvSpPr/>
            <p:nvPr/>
          </p:nvSpPr>
          <p:spPr>
            <a:xfrm>
              <a:off x="4689231" y="1433146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3EC684-1507-5DE3-7507-4A17B399197E}"/>
                </a:ext>
              </a:extLst>
            </p:cNvPr>
            <p:cNvSpPr/>
            <p:nvPr/>
          </p:nvSpPr>
          <p:spPr>
            <a:xfrm>
              <a:off x="1373473" y="4510455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 </a:t>
              </a:r>
              <a:r>
                <a:rPr lang="ru-RU" dirty="0"/>
                <a:t>Привет</a:t>
              </a:r>
              <a:r>
                <a:rPr lang="en-US" dirty="0"/>
                <a:t>, </a:t>
              </a:r>
              <a:r>
                <a:rPr lang="ru-RU" dirty="0"/>
                <a:t>Никита!</a:t>
              </a:r>
              <a:endParaRPr lang="en-GE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F1B54C-C3F1-EABB-C15C-43A1119CD024}"/>
                </a:ext>
              </a:extLst>
            </p:cNvPr>
            <p:cNvSpPr/>
            <p:nvPr/>
          </p:nvSpPr>
          <p:spPr>
            <a:xfrm>
              <a:off x="4698492" y="4510454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Image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623BB4-7314-8D14-84A6-086703FCE709}"/>
                </a:ext>
              </a:extLst>
            </p:cNvPr>
            <p:cNvSpPr/>
            <p:nvPr/>
          </p:nvSpPr>
          <p:spPr>
            <a:xfrm>
              <a:off x="302209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006E21-8053-E851-C4AF-BD493CE92EE8}"/>
                </a:ext>
              </a:extLst>
            </p:cNvPr>
            <p:cNvSpPr/>
            <p:nvPr/>
          </p:nvSpPr>
          <p:spPr>
            <a:xfrm>
              <a:off x="635637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</a:t>
              </a:r>
              <a:r>
                <a:rPr lang="ru-RU" dirty="0"/>
                <a:t> Заголовок</a:t>
              </a:r>
              <a:endParaRPr lang="en-GE" dirty="0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7A90909A-1D85-4E2C-5800-1FD8974688A6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rot="5400000">
              <a:off x="4950303" y="1826103"/>
              <a:ext cx="624254" cy="166714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C07764E-717A-DCD0-095F-1D240BA6D8BA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rot="16200000" flipH="1">
              <a:off x="6617443" y="1826103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F08F07E1-7124-F7FB-AEDA-C2C619F587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59564" y="3364757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EE9AC2A0-104E-33AA-7368-1DCE435B07D8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3292424" y="3374018"/>
              <a:ext cx="624255" cy="164861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4A374FB-65DA-0A32-6496-D8CFA949780C}"/>
              </a:ext>
            </a:extLst>
          </p:cNvPr>
          <p:cNvCxnSpPr>
            <a:endCxn id="4" idx="0"/>
          </p:cNvCxnSpPr>
          <p:nvPr/>
        </p:nvCxnSpPr>
        <p:spPr>
          <a:xfrm rot="10800000" flipV="1">
            <a:off x="6096001" y="1014270"/>
            <a:ext cx="3073909" cy="418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B32234C-AC21-B14E-2072-5F252D91F738}"/>
              </a:ext>
            </a:extLst>
          </p:cNvPr>
          <p:cNvSpPr txBox="1"/>
          <p:nvPr/>
        </p:nvSpPr>
        <p:spPr>
          <a:xfrm>
            <a:off x="9286023" y="720603"/>
            <a:ext cx="1406771" cy="587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3200" dirty="0">
                <a:solidFill>
                  <a:schemeClr val="bg1"/>
                </a:solidFill>
              </a:rPr>
              <a:t>Олег</a:t>
            </a:r>
            <a:endParaRPr lang="en-GE" sz="3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DCC955-F818-F13B-F8ED-96E67C5FD025}"/>
              </a:ext>
            </a:extLst>
          </p:cNvPr>
          <p:cNvSpPr/>
          <p:nvPr/>
        </p:nvSpPr>
        <p:spPr>
          <a:xfrm>
            <a:off x="9261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0711F6-0B2B-490F-48EB-AAFB379E3054}"/>
              </a:ext>
            </a:extLst>
          </p:cNvPr>
          <p:cNvSpPr/>
          <p:nvPr/>
        </p:nvSpPr>
        <p:spPr>
          <a:xfrm>
            <a:off x="1373473" y="4510453"/>
            <a:ext cx="28135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E" dirty="0"/>
              <a:t>Text: </a:t>
            </a:r>
            <a:r>
              <a:rPr lang="ru-RU" dirty="0"/>
              <a:t>Привет</a:t>
            </a:r>
            <a:r>
              <a:rPr lang="en-US" dirty="0"/>
              <a:t>, </a:t>
            </a:r>
            <a:r>
              <a:rPr lang="ru-RU" dirty="0"/>
              <a:t>Олег!</a:t>
            </a:r>
            <a:endParaRPr lang="en-G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15F58D-962F-6BA3-431B-4F5697881C67}"/>
              </a:ext>
            </a:extLst>
          </p:cNvPr>
          <p:cNvSpPr/>
          <p:nvPr/>
        </p:nvSpPr>
        <p:spPr>
          <a:xfrm>
            <a:off x="4698492" y="4510452"/>
            <a:ext cx="28135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E" dirty="0"/>
              <a:t>Image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482EF91-D143-C686-C5E6-72845F6F34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59564" y="3364755"/>
            <a:ext cx="624254" cy="166714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8D7DE69-77BE-25B2-4B59-F92C6FC0B5C0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3292424" y="3374016"/>
            <a:ext cx="624255" cy="164861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84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264085-7FCA-024F-F501-362C16D8D159}"/>
              </a:ext>
            </a:extLst>
          </p:cNvPr>
          <p:cNvGrpSpPr/>
          <p:nvPr/>
        </p:nvGrpSpPr>
        <p:grpSpPr>
          <a:xfrm>
            <a:off x="1373473" y="1433146"/>
            <a:ext cx="7796436" cy="3991709"/>
            <a:chOff x="1373473" y="1433146"/>
            <a:chExt cx="7796436" cy="39917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F642F9-6F3B-22C5-8C29-97D03A629B33}"/>
                </a:ext>
              </a:extLst>
            </p:cNvPr>
            <p:cNvSpPr/>
            <p:nvPr/>
          </p:nvSpPr>
          <p:spPr>
            <a:xfrm>
              <a:off x="4689231" y="1433146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3EC684-1507-5DE3-7507-4A17B399197E}"/>
                </a:ext>
              </a:extLst>
            </p:cNvPr>
            <p:cNvSpPr/>
            <p:nvPr/>
          </p:nvSpPr>
          <p:spPr>
            <a:xfrm>
              <a:off x="1373473" y="4510455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 </a:t>
              </a:r>
              <a:r>
                <a:rPr lang="ru-RU" dirty="0"/>
                <a:t>Привет</a:t>
              </a:r>
              <a:r>
                <a:rPr lang="en-US" dirty="0"/>
                <a:t>, </a:t>
              </a:r>
              <a:r>
                <a:rPr lang="ru-RU" dirty="0"/>
                <a:t>Никита!</a:t>
              </a:r>
              <a:endParaRPr lang="en-GE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F1B54C-C3F1-EABB-C15C-43A1119CD024}"/>
                </a:ext>
              </a:extLst>
            </p:cNvPr>
            <p:cNvSpPr/>
            <p:nvPr/>
          </p:nvSpPr>
          <p:spPr>
            <a:xfrm>
              <a:off x="4698492" y="4510454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Image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623BB4-7314-8D14-84A6-086703FCE709}"/>
                </a:ext>
              </a:extLst>
            </p:cNvPr>
            <p:cNvSpPr/>
            <p:nvPr/>
          </p:nvSpPr>
          <p:spPr>
            <a:xfrm>
              <a:off x="302209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Box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006E21-8053-E851-C4AF-BD493CE92EE8}"/>
                </a:ext>
              </a:extLst>
            </p:cNvPr>
            <p:cNvSpPr/>
            <p:nvPr/>
          </p:nvSpPr>
          <p:spPr>
            <a:xfrm>
              <a:off x="6356371" y="2971800"/>
              <a:ext cx="281353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E" dirty="0"/>
                <a:t>Text:</a:t>
              </a:r>
              <a:r>
                <a:rPr lang="ru-RU" dirty="0"/>
                <a:t> Заголовок</a:t>
              </a:r>
              <a:endParaRPr lang="en-GE" dirty="0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7A90909A-1D85-4E2C-5800-1FD8974688A6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rot="5400000">
              <a:off x="4950303" y="1826103"/>
              <a:ext cx="624254" cy="166714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C07764E-717A-DCD0-095F-1D240BA6D8BA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rot="16200000" flipH="1">
              <a:off x="6617443" y="1826103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F08F07E1-7124-F7FB-AEDA-C2C619F587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59564" y="3364757"/>
              <a:ext cx="624254" cy="166714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EE9AC2A0-104E-33AA-7368-1DCE435B07D8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3292424" y="3374018"/>
              <a:ext cx="624255" cy="164861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4A374FB-65DA-0A32-6496-D8CFA949780C}"/>
              </a:ext>
            </a:extLst>
          </p:cNvPr>
          <p:cNvCxnSpPr>
            <a:endCxn id="4" idx="0"/>
          </p:cNvCxnSpPr>
          <p:nvPr/>
        </p:nvCxnSpPr>
        <p:spPr>
          <a:xfrm rot="10800000" flipV="1">
            <a:off x="6096001" y="1014270"/>
            <a:ext cx="3073909" cy="418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B32234C-AC21-B14E-2072-5F252D91F738}"/>
              </a:ext>
            </a:extLst>
          </p:cNvPr>
          <p:cNvSpPr txBox="1"/>
          <p:nvPr/>
        </p:nvSpPr>
        <p:spPr>
          <a:xfrm>
            <a:off x="9286023" y="720603"/>
            <a:ext cx="1406771" cy="587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3200" dirty="0">
                <a:solidFill>
                  <a:schemeClr val="bg1"/>
                </a:solidFill>
              </a:rPr>
              <a:t>Олег</a:t>
            </a:r>
            <a:endParaRPr lang="en-GE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752D32-596C-5F80-C43F-47567ED9713B}"/>
              </a:ext>
            </a:extLst>
          </p:cNvPr>
          <p:cNvSpPr/>
          <p:nvPr/>
        </p:nvSpPr>
        <p:spPr>
          <a:xfrm>
            <a:off x="9261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F0E0D-3359-08DE-D8CD-71E4DF447F58}"/>
              </a:ext>
            </a:extLst>
          </p:cNvPr>
          <p:cNvSpPr txBox="1"/>
          <p:nvPr/>
        </p:nvSpPr>
        <p:spPr>
          <a:xfrm>
            <a:off x="9311932" y="692146"/>
            <a:ext cx="1406771" cy="587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3200" dirty="0">
                <a:solidFill>
                  <a:schemeClr val="bg1"/>
                </a:solidFill>
              </a:rPr>
              <a:t>Олег</a:t>
            </a:r>
            <a:endParaRPr lang="en-GE" sz="3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F25C7-8B40-83E7-C365-9691B2FED262}"/>
              </a:ext>
            </a:extLst>
          </p:cNvPr>
          <p:cNvSpPr/>
          <p:nvPr/>
        </p:nvSpPr>
        <p:spPr>
          <a:xfrm>
            <a:off x="1373473" y="4510453"/>
            <a:ext cx="28135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E" dirty="0"/>
              <a:t>Text: </a:t>
            </a:r>
            <a:r>
              <a:rPr lang="ru-RU" dirty="0"/>
              <a:t>Привет</a:t>
            </a:r>
            <a:r>
              <a:rPr lang="en-US" dirty="0"/>
              <a:t>, </a:t>
            </a:r>
            <a:r>
              <a:rPr lang="ru-RU" dirty="0"/>
              <a:t>Олег!</a:t>
            </a:r>
            <a:endParaRPr lang="en-GE" dirty="0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DD4E3B4-83A7-6292-28FF-DF82CDDEC962}"/>
              </a:ext>
            </a:extLst>
          </p:cNvPr>
          <p:cNvCxnSpPr/>
          <p:nvPr/>
        </p:nvCxnSpPr>
        <p:spPr>
          <a:xfrm rot="10800000" flipV="1">
            <a:off x="6070092" y="1006249"/>
            <a:ext cx="3073909" cy="418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919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 </a:t>
            </a:r>
            <a:r>
              <a:rPr lang="ru-RU" b="1" dirty="0"/>
              <a:t>(мы тут)</a:t>
            </a:r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</a:t>
            </a:r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473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BDF8C-3731-8777-3FF9-FDC4EE21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36391"/>
            <a:ext cx="6423262" cy="50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5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BDF8C-3731-8777-3FF9-FDC4EE21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36391"/>
            <a:ext cx="6423262" cy="50367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01F55F-EAAA-C5A3-B2AF-7F0C3CA1631E}"/>
              </a:ext>
            </a:extLst>
          </p:cNvPr>
          <p:cNvSpPr/>
          <p:nvPr/>
        </p:nvSpPr>
        <p:spPr>
          <a:xfrm>
            <a:off x="9261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2C717-CC1B-81D0-2311-E3D1CF86A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7" t="32708" r="20347" b="4116"/>
          <a:stretch/>
        </p:blipFill>
        <p:spPr>
          <a:xfrm>
            <a:off x="1010652" y="2983832"/>
            <a:ext cx="4764505" cy="318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3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BDF8C-3731-8777-3FF9-FDC4EE21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36391"/>
            <a:ext cx="6423262" cy="50367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01F55F-EAAA-C5A3-B2AF-7F0C3CA163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2C717-CC1B-81D0-2311-E3D1CF86A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7" t="32708" r="20347" b="4116"/>
          <a:stretch/>
        </p:blipFill>
        <p:spPr>
          <a:xfrm>
            <a:off x="1010652" y="2983832"/>
            <a:ext cx="4764505" cy="31820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6A1050-81C5-52B4-19BC-017DADAD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940" y="950902"/>
            <a:ext cx="2933408" cy="521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09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471195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r>
              <a:rPr lang="ru-RU" b="1" dirty="0"/>
              <a:t>(мы тут)</a:t>
            </a:r>
            <a:endParaRPr lang="ru-RU" dirty="0"/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4401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23D58D-D8B1-F141-8A21-AE2EB55A6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FA4901-E950-6844-9D1B-EE3CB449A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12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C31B5-48E8-F241-8302-1530C352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67272" cy="1325563"/>
          </a:xfrm>
        </p:spPr>
        <p:txBody>
          <a:bodyPr/>
          <a:lstStyle/>
          <a:p>
            <a:r>
              <a:rPr lang="ru-RU" sz="7200" dirty="0">
                <a:solidFill>
                  <a:schemeClr val="bg1"/>
                </a:solidFill>
              </a:rPr>
              <a:t>Куликов Никита</a:t>
            </a:r>
            <a:endParaRPr lang="en-RU" sz="7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565B-3DB1-254F-9ED5-B72E24DB2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727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</a:rPr>
              <a:t>Head of Mobile in Flipper Devices</a:t>
            </a:r>
          </a:p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</a:rPr>
              <a:t>ex-Snapchat, ex-VK, ex-Yandex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D958CF-0324-3D46-AD68-AD83A3BD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70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BA4C0-6907-C8A6-AC07-286BF6B4A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78" b="1257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C504D2-8172-7194-93B7-1DF3BAF1D6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7ECC">
              <a:alpha val="8163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44916-023C-D2D4-CAA5-29BAA8952C43}"/>
              </a:ext>
            </a:extLst>
          </p:cNvPr>
          <p:cNvSpPr txBox="1"/>
          <p:nvPr/>
        </p:nvSpPr>
        <p:spPr>
          <a:xfrm>
            <a:off x="513348" y="2910209"/>
            <a:ext cx="8977449" cy="103758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GE" sz="6000" dirty="0">
                <a:solidFill>
                  <a:schemeClr val="bg1"/>
                </a:solidFill>
              </a:rPr>
              <a:t>UK Global Talent Visa Holder</a:t>
            </a:r>
          </a:p>
        </p:txBody>
      </p:sp>
    </p:spTree>
    <p:extLst>
      <p:ext uri="{BB962C8B-B14F-4D97-AF65-F5344CB8AC3E}">
        <p14:creationId xmlns:p14="http://schemas.microsoft.com/office/powerpoint/2010/main" val="2379039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50A4E-014F-7D66-D724-3D694DCB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10" y="1065810"/>
            <a:ext cx="10962579" cy="4726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E8B4F-D84A-3215-50F8-D2588AD13A5E}"/>
              </a:ext>
            </a:extLst>
          </p:cNvPr>
          <p:cNvSpPr txBox="1"/>
          <p:nvPr/>
        </p:nvSpPr>
        <p:spPr>
          <a:xfrm>
            <a:off x="614710" y="5996440"/>
            <a:ext cx="9586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800" dirty="0"/>
              <a:t>https://github.com/Flipper-Zero/Flipper-Android-App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978BEF-0FF8-14A2-C730-70FA7AA4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356" y="4522190"/>
            <a:ext cx="4127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22130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endParaRPr lang="en-US" dirty="0"/>
          </a:p>
          <a:p>
            <a:r>
              <a:rPr lang="ru-RU" dirty="0"/>
              <a:t>Что может </a:t>
            </a:r>
            <a:r>
              <a:rPr lang="en-RU" dirty="0"/>
              <a:t>Jetpack Compose </a:t>
            </a:r>
            <a:r>
              <a:rPr lang="ru-RU" b="1" dirty="0"/>
              <a:t>(мы тут)</a:t>
            </a:r>
            <a:endParaRPr lang="en-RU" dirty="0"/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56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75652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3096-581D-02C7-74AB-0A828C65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View Interop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92FB4-837B-31D4-887D-1F4DC7F9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35015"/>
            <a:ext cx="7772400" cy="33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98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9376C-B645-F09C-CD6E-0EB81C4F1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97" y="10293"/>
            <a:ext cx="10248405" cy="68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48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93C134-51E3-0B39-769C-5262926B9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800"/>
            <a:ext cx="121920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674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CAC-3A0C-C36A-518C-4773D672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прямо в </a:t>
            </a:r>
            <a:r>
              <a:rPr lang="en-US" dirty="0"/>
              <a:t>Compose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6F05E-3479-417D-DD67-058C6DD09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"/>
          <a:stretch/>
        </p:blipFill>
        <p:spPr>
          <a:xfrm>
            <a:off x="677334" y="2038350"/>
            <a:ext cx="4392084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6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A7AB-D236-9CE2-E96B-D8C1B9EC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Compose MVVM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BBE4D-D9C0-C850-0E12-1A330266E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82674"/>
            <a:ext cx="7772400" cy="22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89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61281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endParaRPr lang="en-US" dirty="0"/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  <a:r>
              <a:rPr lang="en-RU" dirty="0"/>
              <a:t> </a:t>
            </a:r>
            <a:r>
              <a:rPr lang="ru-RU" b="1" dirty="0"/>
              <a:t>(мы тут)</a:t>
            </a:r>
            <a:endParaRPr lang="en-US" dirty="0"/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983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Activity</a:t>
            </a:r>
            <a:endParaRPr lang="en-R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FDDDF-8437-25FB-6B95-51644EA6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56769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87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</a:t>
            </a:r>
            <a:r>
              <a:rPr lang="en-RU" sz="2800" dirty="0"/>
              <a:t>ctivity_main.xml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11491-1B59-24AE-CCB2-A6B9BB58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72517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54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37E6-262F-FBD6-02C9-3D92FFB2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17" y="2967464"/>
            <a:ext cx="8193166" cy="923073"/>
          </a:xfrm>
        </p:spPr>
        <p:txBody>
          <a:bodyPr/>
          <a:lstStyle/>
          <a:p>
            <a:r>
              <a:rPr lang="en-US" dirty="0"/>
              <a:t>🚀Compose 🚀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96372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  <a:r>
              <a:rPr lang="ru-RU" dirty="0"/>
              <a:t>  </a:t>
            </a:r>
            <a:r>
              <a:rPr lang="ru-RU" b="1" dirty="0"/>
              <a:t>(мы тут)</a:t>
            </a:r>
            <a:endParaRPr lang="en-RU" dirty="0"/>
          </a:p>
          <a:p>
            <a:r>
              <a:rPr lang="ru-RU" dirty="0"/>
              <a:t>Что такое я</a:t>
            </a:r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850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</a:t>
            </a:r>
            <a:r>
              <a:rPr lang="en-RU" sz="2800" dirty="0"/>
              <a:t>ctivity_main.xml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8E3C8-9CA8-6514-3EBC-0FBCDC1A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7162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66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6AEBF3-EFA6-3DDA-CF4B-F848E8713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7391400" cy="284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Activity</a:t>
            </a:r>
            <a:endParaRPr lang="en-RU" sz="2800" dirty="0"/>
          </a:p>
        </p:txBody>
      </p:sp>
    </p:spTree>
    <p:extLst>
      <p:ext uri="{BB962C8B-B14F-4D97-AF65-F5344CB8AC3E}">
        <p14:creationId xmlns:p14="http://schemas.microsoft.com/office/powerpoint/2010/main" val="3435906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</a:t>
            </a:r>
            <a:r>
              <a:rPr lang="en-RU" sz="2800" dirty="0"/>
              <a:t>ctivity_main.xml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ACA89-99D0-CB9B-52DD-5B31A279C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6210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9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18D2-82F0-3713-803B-4CE7D294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Activity</a:t>
            </a:r>
            <a:endParaRPr lang="en-R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FFA9A-49CB-A79A-9830-A6A502AB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66" y="692150"/>
            <a:ext cx="5664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7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B5B29E-5A82-9F79-B84D-E19416BB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436"/>
            <a:ext cx="9000456" cy="572112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5AFFA3-97FA-37C1-0227-6294FF487B27}"/>
              </a:ext>
            </a:extLst>
          </p:cNvPr>
          <p:cNvCxnSpPr/>
          <p:nvPr/>
        </p:nvCxnSpPr>
        <p:spPr>
          <a:xfrm flipH="1" flipV="1">
            <a:off x="2054431" y="1401288"/>
            <a:ext cx="605642" cy="2027712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69E69-BFB1-1D49-20C1-C05B4B41E4FD}"/>
              </a:ext>
            </a:extLst>
          </p:cNvPr>
          <p:cNvCxnSpPr>
            <a:cxnSpLocks/>
          </p:cNvCxnSpPr>
          <p:nvPr/>
        </p:nvCxnSpPr>
        <p:spPr>
          <a:xfrm flipH="1">
            <a:off x="4073235" y="3524992"/>
            <a:ext cx="1900053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B3737E-5956-498E-6AD7-60A28A38C465}"/>
              </a:ext>
            </a:extLst>
          </p:cNvPr>
          <p:cNvCxnSpPr>
            <a:cxnSpLocks/>
          </p:cNvCxnSpPr>
          <p:nvPr/>
        </p:nvCxnSpPr>
        <p:spPr>
          <a:xfrm flipH="1">
            <a:off x="6529448" y="5613070"/>
            <a:ext cx="1900053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58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AE48CE5-E2F0-B21F-86F3-30E13AEF4E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33" b="1333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031A22-051F-A0A2-3A73-044D8857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824627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88701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endParaRPr lang="en-US" dirty="0"/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  <a:r>
              <a:rPr lang="en-RU" dirty="0"/>
              <a:t> </a:t>
            </a:r>
            <a:r>
              <a:rPr lang="ru-RU" b="1" dirty="0"/>
              <a:t>(мы тут)</a:t>
            </a:r>
            <a:endParaRPr lang="en-US" dirty="0"/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5566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C53E-12ED-B6FF-0C45-5A8AE8FF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: tooling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17419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C53E-12ED-B6FF-0C45-5A8AE8FF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: containers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1443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8469-8234-A5BC-7F45-0F784F12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1125075"/>
          </a:xfrm>
        </p:spPr>
        <p:txBody>
          <a:bodyPr/>
          <a:lstStyle/>
          <a:p>
            <a:r>
              <a:rPr lang="en-GB" dirty="0"/>
              <a:t>Jetpack Compose is Android’s modern toolkit for building native UI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213412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7BA1A1-F5D3-B9D1-792F-44981121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Modifier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CBC8D-EE37-DDF4-C5F3-1CCF7A03595A}"/>
              </a:ext>
            </a:extLst>
          </p:cNvPr>
          <p:cNvSpPr txBox="1"/>
          <p:nvPr/>
        </p:nvSpPr>
        <p:spPr>
          <a:xfrm>
            <a:off x="677333" y="1499972"/>
            <a:ext cx="1085585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Modifiers allow you to decorate or augment a composable. Modifiers let you do these sorts of things: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Change the </a:t>
            </a:r>
            <a:r>
              <a:rPr lang="en-GB" sz="28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composable's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size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layout, </a:t>
            </a:r>
            <a:r>
              <a:rPr lang="en-GB" sz="2800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behavior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and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appearance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Add information, like accessibility 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Process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user input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Add high-level interactions, like making an element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clickable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scrollable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draggable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or </a:t>
            </a:r>
            <a:r>
              <a:rPr lang="en-GB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zoomable</a:t>
            </a:r>
          </a:p>
        </p:txBody>
      </p:sp>
    </p:spTree>
    <p:extLst>
      <p:ext uri="{BB962C8B-B14F-4D97-AF65-F5344CB8AC3E}">
        <p14:creationId xmlns:p14="http://schemas.microsoft.com/office/powerpoint/2010/main" val="851587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3134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endParaRPr lang="en-US" dirty="0"/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  <a:r>
              <a:rPr lang="en-RU" dirty="0"/>
              <a:t> </a:t>
            </a:r>
            <a:r>
              <a:rPr lang="ru-RU" b="1" dirty="0"/>
              <a:t>(мы тут)</a:t>
            </a:r>
            <a:endParaRPr lang="en-US" dirty="0"/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4168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0A403B-F212-A2EF-178C-89BC916A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713462"/>
            <a:ext cx="11090564" cy="54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19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A936F-EA87-699D-83F2-9E00972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260"/>
            <a:ext cx="10022894" cy="31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3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D11ABA-AA82-808B-F68F-E676EDBF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30"/>
            <a:ext cx="12192000" cy="61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21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78504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41675-0B79-F4CB-B220-05886B71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70426" cy="69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87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6B48D5-D5DE-A239-E144-41629A3D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804073" cy="68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15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9D366-BC69-1D07-FC02-8D228A98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9636" cy="68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8469-8234-A5BC-7F45-0F784F12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1125075"/>
          </a:xfrm>
        </p:spPr>
        <p:txBody>
          <a:bodyPr/>
          <a:lstStyle/>
          <a:p>
            <a:r>
              <a:rPr lang="en-GB" dirty="0"/>
              <a:t>Jetpack Compose is Android’s </a:t>
            </a:r>
            <a:r>
              <a:rPr lang="en-GB" sz="23900" dirty="0"/>
              <a:t>modern</a:t>
            </a:r>
            <a:r>
              <a:rPr lang="en-GB" dirty="0"/>
              <a:t> toolkit for building native UI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08981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0AA7E-6B0C-245E-3FB7-E59B5A82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0888" cy="68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93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1F497-0F51-4B16-F911-3EF3E5EF3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0888" cy="68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96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62EF6-15A3-8590-9D21-1601E0682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9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2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981663-5450-952E-B5C3-5C4BB651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9445"/>
            <a:ext cx="7772400" cy="19991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B49F01-46B2-D7F7-DD5E-B275ADC49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38" y="625101"/>
            <a:ext cx="2743282" cy="1804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AEB4DD-C07E-BC38-8315-4F01EE051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428" y="625101"/>
            <a:ext cx="2743282" cy="18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95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A79BA-EE34-D7F5-2AAC-83F786FE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88" y="101600"/>
            <a:ext cx="3797300" cy="665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F8A972-67C8-585A-3BFD-F7B91492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68" y="101600"/>
            <a:ext cx="3797300" cy="6654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C56916-2AB4-454C-B727-D9790DF0C74E}"/>
              </a:ext>
            </a:extLst>
          </p:cNvPr>
          <p:cNvCxnSpPr/>
          <p:nvPr/>
        </p:nvCxnSpPr>
        <p:spPr>
          <a:xfrm>
            <a:off x="5023262" y="3241964"/>
            <a:ext cx="2386941" cy="0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6B3D58-C445-82AA-71B3-293933610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53" y="518223"/>
            <a:ext cx="2743282" cy="18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37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D8EBF-A030-8452-0E07-0C6D62AF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45"/>
            <a:ext cx="7772400" cy="2199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0A7F31-F12E-5E25-1014-6FF6AFEB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1977"/>
            <a:ext cx="7772400" cy="219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9B6A7-78B8-3685-DEF9-FCB5B5B9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709" y="2526828"/>
            <a:ext cx="2743282" cy="18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77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599F1-9612-A2A0-A6BB-EFA3F90B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391"/>
            <a:ext cx="11745299" cy="332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5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85049-963E-8271-A148-ED5974AE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9437"/>
            <a:ext cx="7772400" cy="21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4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28326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2C88-0635-C705-3652-C0F70A0D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082F1-F99E-FEDB-0186-59C05B8FA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Формат проведения</a:t>
            </a:r>
            <a:endParaRPr lang="ru-RU" b="1" dirty="0"/>
          </a:p>
          <a:p>
            <a:r>
              <a:rPr lang="ru-RU" dirty="0"/>
              <a:t>Что такое </a:t>
            </a:r>
            <a:r>
              <a:rPr lang="en-RU" dirty="0"/>
              <a:t>Jetpack Compose</a:t>
            </a:r>
          </a:p>
          <a:p>
            <a:r>
              <a:rPr lang="ru-RU" dirty="0"/>
              <a:t>Что такое я  </a:t>
            </a:r>
            <a:endParaRPr lang="en-US" dirty="0"/>
          </a:p>
          <a:p>
            <a:r>
              <a:rPr lang="ru-RU" dirty="0"/>
              <a:t>Что может </a:t>
            </a:r>
            <a:r>
              <a:rPr lang="en-RU" dirty="0"/>
              <a:t>Jetpack Compose</a:t>
            </a:r>
          </a:p>
          <a:p>
            <a:r>
              <a:rPr lang="en-US" dirty="0"/>
              <a:t>Hello world </a:t>
            </a:r>
            <a:r>
              <a:rPr lang="ru-RU" dirty="0"/>
              <a:t>на </a:t>
            </a:r>
            <a:r>
              <a:rPr lang="en-US" dirty="0"/>
              <a:t>Jetpack Compose</a:t>
            </a:r>
          </a:p>
          <a:p>
            <a:r>
              <a:rPr lang="ru-RU" dirty="0"/>
              <a:t>Верстаем на </a:t>
            </a:r>
            <a:r>
              <a:rPr lang="en-US" dirty="0"/>
              <a:t>Jetpack Compose</a:t>
            </a:r>
          </a:p>
          <a:p>
            <a:r>
              <a:rPr lang="ru-RU" dirty="0"/>
              <a:t>Как работает </a:t>
            </a:r>
            <a:r>
              <a:rPr lang="en-US" dirty="0"/>
              <a:t>Compose</a:t>
            </a:r>
          </a:p>
          <a:p>
            <a:r>
              <a:rPr lang="en-US" dirty="0"/>
              <a:t>MVVM </a:t>
            </a:r>
            <a:r>
              <a:rPr lang="ru-RU" dirty="0"/>
              <a:t>на </a:t>
            </a:r>
            <a:r>
              <a:rPr lang="en-US" dirty="0"/>
              <a:t>Jetpack Compose</a:t>
            </a:r>
            <a:r>
              <a:rPr lang="ru-RU" b="1" dirty="0"/>
              <a:t> (мы тут)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11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1CC54B-B985-1AB6-38A8-2B853081F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54"/>
          <a:stretch/>
        </p:blipFill>
        <p:spPr>
          <a:xfrm>
            <a:off x="668073" y="859847"/>
            <a:ext cx="10855853" cy="513830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D8026F-7384-D21B-69F9-9D16412D4B8D}"/>
              </a:ext>
            </a:extLst>
          </p:cNvPr>
          <p:cNvCxnSpPr>
            <a:cxnSpLocks/>
          </p:cNvCxnSpPr>
          <p:nvPr/>
        </p:nvCxnSpPr>
        <p:spPr>
          <a:xfrm flipH="1">
            <a:off x="1840676" y="3218213"/>
            <a:ext cx="1840675" cy="1781298"/>
          </a:xfrm>
          <a:prstGeom prst="straightConnector1">
            <a:avLst/>
          </a:prstGeom>
          <a:ln w="234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2241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4AE10-EE06-2635-52D9-151F872E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451"/>
            <a:ext cx="7772400" cy="44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011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392493-1B31-CDE1-7537-39EF53E5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451"/>
            <a:ext cx="7772400" cy="44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31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71183-21BC-93A2-9E31-BD89BB5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277"/>
            <a:ext cx="7772400" cy="57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25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C53E-12ED-B6FF-0C45-5A8AE8FF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17" y="2514904"/>
            <a:ext cx="8193166" cy="1828193"/>
          </a:xfrm>
        </p:spPr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: </a:t>
            </a:r>
            <a:r>
              <a:rPr lang="en-US" dirty="0" err="1"/>
              <a:t>remember+state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19850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559281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E2C7E-B359-9EE3-38F2-7663ECF2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85357"/>
            <a:ext cx="7772400" cy="48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6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39C711-EDA5-7966-5671-2DD08A3D8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3822"/>
            <a:ext cx="7772400" cy="62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8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D7948-1FAE-CA87-16E2-7CEF98A1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ru-RU" dirty="0"/>
              <a:t>Вопросы </a:t>
            </a:r>
            <a:r>
              <a:rPr lang="en-US" dirty="0"/>
              <a:t>:)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93992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C53E-12ED-B6FF-0C45-5A8AE8FF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Практика+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47670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8E1659E-5CA4-178A-FC2E-72BF9B556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FDD48-7A35-6ECB-DC32-7006E990F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46"/>
            <a:ext cx="12192000" cy="65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8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2231-2E55-BAF0-F190-95201547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E" dirty="0"/>
              <a:t>Imperative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0B89D-35AA-DFBB-D42A-7217B5302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6" t="14449" r="5555" b="43999"/>
          <a:stretch/>
        </p:blipFill>
        <p:spPr>
          <a:xfrm>
            <a:off x="677334" y="2069123"/>
            <a:ext cx="7388144" cy="27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1209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VK 2020">
      <a:majorFont>
        <a:latin typeface="VK Sans Display Medium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F Pro Text Light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smtClean="0"/>
        </a:defPPr>
      </a:lstStyle>
    </a:txDef>
  </a:objectDefaults>
  <a:extraClrSchemeLst/>
  <a:custClrLst>
    <a:custClr name="VK1">
      <a:srgbClr val="397ECC"/>
    </a:custClr>
    <a:custClr name="VK2">
      <a:srgbClr val="EE5C44"/>
    </a:custClr>
    <a:custClr name="VK3">
      <a:srgbClr val="F8C246"/>
    </a:custClr>
    <a:custClr name="VK4">
      <a:srgbClr val="E6457A"/>
    </a:custClr>
    <a:custClr name="VK5">
      <a:srgbClr val="EB4250"/>
    </a:custClr>
    <a:custClr name="VK6">
      <a:srgbClr val="EE5959"/>
    </a:custClr>
    <a:custClr name="VK7">
      <a:srgbClr val="FAEBEB"/>
    </a:custClr>
    <a:custClr name="VK8">
      <a:srgbClr val="52B34B"/>
    </a:custClr>
    <a:custClr name="VK9">
      <a:srgbClr val="65DA65"/>
    </a:custClr>
    <a:custClr name="VK10">
      <a:srgbClr val="63B9BA"/>
    </a:custClr>
    <a:custClr name="VK11">
      <a:srgbClr val="7A3AC0"/>
    </a:custClr>
    <a:custClr name="VK12">
      <a:srgbClr val="A997F9"/>
    </a:custClr>
    <a:custClr name="VK13">
      <a:srgbClr val="F4E7C3"/>
    </a:custClr>
    <a:custClr name="VK14">
      <a:srgbClr val="A99670"/>
    </a:custClr>
  </a:custClrLst>
  <a:extLst>
    <a:ext uri="{05A4C25C-085E-4340-85A3-A5531E510DB2}">
      <thm15:themeFamily xmlns:thm15="http://schemas.microsoft.com/office/thememl/2012/main" name="VK New Color" id="{0F21C935-88F8-0D48-A688-F608B5B18543}" vid="{EC4E97C5-885E-3B48-9924-4E236FEFACA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VK New Color</Template>
  <TotalTime>4486</TotalTime>
  <Words>596</Words>
  <Application>Microsoft Macintosh PowerPoint</Application>
  <PresentationFormat>Widescreen</PresentationFormat>
  <Paragraphs>171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Roboto</vt:lpstr>
      <vt:lpstr>SF Pro Text Light</vt:lpstr>
      <vt:lpstr>TT Commons</vt:lpstr>
      <vt:lpstr>VK Sans Display DemiBold</vt:lpstr>
      <vt:lpstr>VK Sans Display Medium</vt:lpstr>
      <vt:lpstr>Системный шрифт, обычный</vt:lpstr>
      <vt:lpstr>VK New Color</vt:lpstr>
      <vt:lpstr>🚀  Jetpack  Compose</vt:lpstr>
      <vt:lpstr>План</vt:lpstr>
      <vt:lpstr>Вопросы :)</vt:lpstr>
      <vt:lpstr>План</vt:lpstr>
      <vt:lpstr>Jetpack Compose is Android’s modern toolkit for building native UI</vt:lpstr>
      <vt:lpstr>Jetpack Compose is Android’s modern toolkit for building native UI</vt:lpstr>
      <vt:lpstr>PowerPoint Presentation</vt:lpstr>
      <vt:lpstr>PowerPoint Presentation</vt:lpstr>
      <vt:lpstr>Imperative UI</vt:lpstr>
      <vt:lpstr>Imperative UI</vt:lpstr>
      <vt:lpstr>Imperative UI</vt:lpstr>
      <vt:lpstr>Declarative UI</vt:lpstr>
      <vt:lpstr>Код прямо в compose</vt:lpstr>
      <vt:lpstr>Код прямо в compose</vt:lpstr>
      <vt:lpstr>Код прямо в compose</vt:lpstr>
      <vt:lpstr>Код прямо в compose</vt:lpstr>
      <vt:lpstr>Код прямо в compose</vt:lpstr>
      <vt:lpstr>Код прямо в compose</vt:lpstr>
      <vt:lpstr>Код прямо в compose</vt:lpstr>
      <vt:lpstr>Код прямо в compose</vt:lpstr>
      <vt:lpstr>Код прямо в compose</vt:lpstr>
      <vt:lpstr>Код прямо в compose</vt:lpstr>
      <vt:lpstr>Вопросы :)</vt:lpstr>
      <vt:lpstr>План</vt:lpstr>
      <vt:lpstr>Куликов Никита</vt:lpstr>
      <vt:lpstr>PowerPoint Presentation</vt:lpstr>
      <vt:lpstr>PowerPoint Presentation</vt:lpstr>
      <vt:lpstr>Вопросы :)</vt:lpstr>
      <vt:lpstr>План</vt:lpstr>
      <vt:lpstr>View Interop</vt:lpstr>
      <vt:lpstr>PowerPoint Presentation</vt:lpstr>
      <vt:lpstr>PowerPoint Presentation</vt:lpstr>
      <vt:lpstr>Код прямо в Compose</vt:lpstr>
      <vt:lpstr>Compose MVVM</vt:lpstr>
      <vt:lpstr>Вопросы :)</vt:lpstr>
      <vt:lpstr>План</vt:lpstr>
      <vt:lpstr>Activity</vt:lpstr>
      <vt:lpstr>activity_main.xml</vt:lpstr>
      <vt:lpstr>🚀Compose 🚀</vt:lpstr>
      <vt:lpstr>activity_main.xml</vt:lpstr>
      <vt:lpstr>Activity</vt:lpstr>
      <vt:lpstr>activity_main.xml</vt:lpstr>
      <vt:lpstr>Activity</vt:lpstr>
      <vt:lpstr>PowerPoint Presentation</vt:lpstr>
      <vt:lpstr>Hello World!</vt:lpstr>
      <vt:lpstr>Вопросы :)</vt:lpstr>
      <vt:lpstr>План</vt:lpstr>
      <vt:lpstr>Практика: tooling</vt:lpstr>
      <vt:lpstr>Практика: containers</vt:lpstr>
      <vt:lpstr>Modifier</vt:lpstr>
      <vt:lpstr>Вопросы :)</vt:lpstr>
      <vt:lpstr>План</vt:lpstr>
      <vt:lpstr>PowerPoint Presentation</vt:lpstr>
      <vt:lpstr>PowerPoint Presentation</vt:lpstr>
      <vt:lpstr>PowerPoint Presentation</vt:lpstr>
      <vt:lpstr>Вопросы :)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Вопросы :)</vt:lpstr>
      <vt:lpstr>План</vt:lpstr>
      <vt:lpstr>PowerPoint Presentation</vt:lpstr>
      <vt:lpstr>PowerPoint Presentation</vt:lpstr>
      <vt:lpstr>PowerPoint Presentation</vt:lpstr>
      <vt:lpstr>Практика: remember+state</vt:lpstr>
      <vt:lpstr>Вопросы :)</vt:lpstr>
      <vt:lpstr>PowerPoint Presentation</vt:lpstr>
      <vt:lpstr>PowerPoint Presentation</vt:lpstr>
      <vt:lpstr>Вопросы :)</vt:lpstr>
      <vt:lpstr>Практика+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Проскурина Татьяна Сергеевна</dc:creator>
  <cp:lastModifiedBy>Никита Куликов</cp:lastModifiedBy>
  <cp:revision>69</cp:revision>
  <dcterms:created xsi:type="dcterms:W3CDTF">2020-08-24T10:59:58Z</dcterms:created>
  <dcterms:modified xsi:type="dcterms:W3CDTF">2023-10-25T10:47:46Z</dcterms:modified>
</cp:coreProperties>
</file>